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14"/>
  </p:notesMasterIdLst>
  <p:handoutMasterIdLst>
    <p:handoutMasterId r:id="rId15"/>
  </p:handoutMasterIdLst>
  <p:sldIdLst>
    <p:sldId id="257" r:id="rId5"/>
    <p:sldId id="275" r:id="rId6"/>
    <p:sldId id="265" r:id="rId7"/>
    <p:sldId id="266" r:id="rId8"/>
    <p:sldId id="267" r:id="rId9"/>
    <p:sldId id="276" r:id="rId10"/>
    <p:sldId id="277" r:id="rId11"/>
    <p:sldId id="278" r:id="rId12"/>
    <p:sldId id="279"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87F5A-6AD3-4CCE-A128-985E17D72530}" v="33" dt="2019-06-24T18:59:08.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p:cViewPr varScale="1">
        <p:scale>
          <a:sx n="123" d="100"/>
          <a:sy n="123" d="100"/>
        </p:scale>
        <p:origin x="114" y="18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pPr rtl="0"/>
            <a:fld id="{14BC51FE-A7C0-44C1-B6D7-3493A39A3647}" type="datetime1">
              <a:rPr lang="de-DE" smtClean="0"/>
              <a:t>25.02.2023</a:t>
            </a:fld>
            <a:endParaRPr lang="de-DE" dirty="0"/>
          </a:p>
        </p:txBody>
      </p:sp>
      <p:sp>
        <p:nvSpPr>
          <p:cNvPr id="4" name="Fußzeilenplatzhalt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pPr rtl="0"/>
            <a:fld id="{950AD62A-9EE1-43E3-A7E5-D268F71DF3EB}" type="slidenum">
              <a:rPr lang="de-DE" smtClean="0"/>
              <a:t>‹Nr.›</a:t>
            </a:fld>
            <a:endParaRPr lang="de-DE"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2F0748BE-5E7C-4DFB-B8B3-EFFA1AD80B2D}" type="datetime1">
              <a:rPr lang="de-DE" smtClean="0"/>
              <a:pPr/>
              <a:t>25.02.2023</a:t>
            </a:fld>
            <a:endParaRPr lang="de-DE" dirty="0"/>
          </a:p>
        </p:txBody>
      </p:sp>
      <p:sp>
        <p:nvSpPr>
          <p:cNvPr id="4" name="Folienbildplatzhalt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pPr rtl="0"/>
            <a:fld id="{5534C2EF-8A97-4DAF-B099-E567883644D6}" type="slidenum">
              <a:rPr lang="de-DE" smtClean="0"/>
              <a:t>‹Nr.›</a:t>
            </a:fld>
            <a:endParaRPr lang="de-DE"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rtl="0"/>
            <a:fld id="{5534C2EF-8A97-4DAF-B099-E567883644D6}" type="slidenum">
              <a:rPr lang="de-DE" smtClean="0"/>
              <a:t>1</a:t>
            </a:fld>
            <a:endParaRPr lang="de-DE" dirty="0"/>
          </a:p>
        </p:txBody>
      </p:sp>
    </p:spTree>
    <p:extLst>
      <p:ext uri="{BB962C8B-B14F-4D97-AF65-F5344CB8AC3E}">
        <p14:creationId xmlns:p14="http://schemas.microsoft.com/office/powerpoint/2010/main" val="253302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NOTIZ: Wenn Sie Bilder auf dieser Folie ändern möchten, wählen Sie sie aus, und löschen Sie sie. Klicken Sie anschließend auf das Symbol "Bild einfügen" im Platzhalter, um Ihr eigenes Bild einzufügen.</a:t>
            </a:r>
          </a:p>
        </p:txBody>
      </p:sp>
      <p:sp>
        <p:nvSpPr>
          <p:cNvPr id="4" name="Foliennummernplatzhalter 3"/>
          <p:cNvSpPr>
            <a:spLocks noGrp="1"/>
          </p:cNvSpPr>
          <p:nvPr>
            <p:ph type="sldNum" sz="quarter" idx="10"/>
          </p:nvPr>
        </p:nvSpPr>
        <p:spPr/>
        <p:txBody>
          <a:bodyPr rtlCol="0"/>
          <a:lstStyle/>
          <a:p>
            <a:pPr rtl="0"/>
            <a:fld id="{5534C2EF-8A97-4DAF-B099-E567883644D6}" type="slidenum">
              <a:rPr lang="de-DE" smtClean="0"/>
              <a:t>3</a:t>
            </a:fld>
            <a:endParaRPr lang="de-DE"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NOTIZ: Wenn Sie Bilder auf dieser Folie ändern möchten, wählen Sie sie aus, und löschen Sie sie. Klicken Sie anschließend auf das Symbol "Bild einfügen" im Platzhalter, um Ihr eigenes Bild einzufügen.</a:t>
            </a:r>
          </a:p>
        </p:txBody>
      </p:sp>
      <p:sp>
        <p:nvSpPr>
          <p:cNvPr id="4" name="Foliennummernplatzhalter 3"/>
          <p:cNvSpPr>
            <a:spLocks noGrp="1"/>
          </p:cNvSpPr>
          <p:nvPr>
            <p:ph type="sldNum" sz="quarter" idx="10"/>
          </p:nvPr>
        </p:nvSpPr>
        <p:spPr/>
        <p:txBody>
          <a:bodyPr rtlCol="0"/>
          <a:lstStyle/>
          <a:p>
            <a:pPr rtl="0"/>
            <a:fld id="{5534C2EF-8A97-4DAF-B099-E567883644D6}" type="slidenum">
              <a:rPr lang="de-DE" smtClean="0"/>
              <a:t>4</a:t>
            </a:fld>
            <a:endParaRPr lang="de-DE" dirty="0"/>
          </a:p>
        </p:txBody>
      </p:sp>
    </p:spTree>
    <p:extLst>
      <p:ext uri="{BB962C8B-B14F-4D97-AF65-F5344CB8AC3E}">
        <p14:creationId xmlns:p14="http://schemas.microsoft.com/office/powerpoint/2010/main" val="37270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dirty="0"/>
              <a:t>NOTIZ: Wenn Sie Bilder auf dieser Folie ändern möchten, wählen Sie sie aus, und löschen Sie sie. Klicken Sie anschließend auf das Symbol "Bild einfügen" im Platzhalter, um Ihr eigenes Bild einzufügen.</a:t>
            </a:r>
          </a:p>
        </p:txBody>
      </p:sp>
      <p:sp>
        <p:nvSpPr>
          <p:cNvPr id="4" name="Foliennummernplatzhalter 3"/>
          <p:cNvSpPr>
            <a:spLocks noGrp="1"/>
          </p:cNvSpPr>
          <p:nvPr>
            <p:ph type="sldNum" sz="quarter" idx="10"/>
          </p:nvPr>
        </p:nvSpPr>
        <p:spPr/>
        <p:txBody>
          <a:bodyPr rtlCol="0"/>
          <a:lstStyle/>
          <a:p>
            <a:pPr rtl="0"/>
            <a:fld id="{5534C2EF-8A97-4DAF-B099-E567883644D6}" type="slidenum">
              <a:rPr lang="de-DE" smtClean="0"/>
              <a:t>5</a:t>
            </a:fld>
            <a:endParaRPr lang="de-DE" dirty="0"/>
          </a:p>
        </p:txBody>
      </p:sp>
    </p:spTree>
    <p:extLst>
      <p:ext uri="{BB962C8B-B14F-4D97-AF65-F5344CB8AC3E}">
        <p14:creationId xmlns:p14="http://schemas.microsoft.com/office/powerpoint/2010/main" val="223552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68B43-7C1B-4790-80B4-72ECB88602E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E7AF465-D618-4B0F-BA1B-5D070A72A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3AEFF3C-F7A3-4B0A-B2A0-59B07BF10A67}"/>
              </a:ext>
            </a:extLst>
          </p:cNvPr>
          <p:cNvSpPr>
            <a:spLocks noGrp="1"/>
          </p:cNvSpPr>
          <p:nvPr>
            <p:ph type="dt" sz="half" idx="10"/>
          </p:nvPr>
        </p:nvSpPr>
        <p:spPr/>
        <p:txBody>
          <a:bodyPr/>
          <a:lstStyle/>
          <a:p>
            <a:fld id="{888BB725-8D06-4BF3-B314-6E032AAB0DCF}" type="datetimeFigureOut">
              <a:rPr lang="de-DE" smtClean="0"/>
              <a:t>25.02.2023</a:t>
            </a:fld>
            <a:endParaRPr lang="de-DE"/>
          </a:p>
        </p:txBody>
      </p:sp>
      <p:sp>
        <p:nvSpPr>
          <p:cNvPr id="5" name="Fußzeilenplatzhalter 4">
            <a:extLst>
              <a:ext uri="{FF2B5EF4-FFF2-40B4-BE49-F238E27FC236}">
                <a16:creationId xmlns:a16="http://schemas.microsoft.com/office/drawing/2014/main" id="{BEADF0C8-96BD-4B7A-BBAB-B27149243D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A12D6C2-EDE1-40B0-9011-3A411F86F138}"/>
              </a:ext>
            </a:extLst>
          </p:cNvPr>
          <p:cNvSpPr>
            <a:spLocks noGrp="1"/>
          </p:cNvSpPr>
          <p:nvPr>
            <p:ph type="sldNum" sz="quarter" idx="12"/>
          </p:nvPr>
        </p:nvSpPr>
        <p:spPr/>
        <p:txBody>
          <a:bodyPr/>
          <a:lstStyle/>
          <a:p>
            <a:fld id="{6F010253-335D-4756-AA13-ECFD156CB966}" type="slidenum">
              <a:rPr lang="de-DE" smtClean="0"/>
              <a:t>‹Nr.›</a:t>
            </a:fld>
            <a:endParaRPr lang="de-DE"/>
          </a:p>
        </p:txBody>
      </p:sp>
    </p:spTree>
    <p:extLst>
      <p:ext uri="{BB962C8B-B14F-4D97-AF65-F5344CB8AC3E}">
        <p14:creationId xmlns:p14="http://schemas.microsoft.com/office/powerpoint/2010/main" val="391606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5D98C-8E79-4929-9081-2EFE0DD3592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05385B-6EB7-4C0E-AD1B-EC111F3ED92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F182368-91C7-4D4F-89F8-9797C04381F3}"/>
              </a:ext>
            </a:extLst>
          </p:cNvPr>
          <p:cNvSpPr>
            <a:spLocks noGrp="1"/>
          </p:cNvSpPr>
          <p:nvPr>
            <p:ph type="dt" sz="half" idx="10"/>
          </p:nvPr>
        </p:nvSpPr>
        <p:spPr/>
        <p:txBody>
          <a:bodyPr/>
          <a:lstStyle/>
          <a:p>
            <a:fld id="{BC612565-8C3E-4BB0-9B70-60F6FC1392F8}" type="datetime1">
              <a:rPr lang="de-DE" smtClean="0"/>
              <a:pPr/>
              <a:t>25.02.2023</a:t>
            </a:fld>
            <a:endParaRPr lang="de-DE" dirty="0"/>
          </a:p>
        </p:txBody>
      </p:sp>
      <p:sp>
        <p:nvSpPr>
          <p:cNvPr id="5" name="Fußzeilenplatzhalter 4">
            <a:extLst>
              <a:ext uri="{FF2B5EF4-FFF2-40B4-BE49-F238E27FC236}">
                <a16:creationId xmlns:a16="http://schemas.microsoft.com/office/drawing/2014/main" id="{71B9B0C2-D8F9-4550-90E0-91EE83FCB1EC}"/>
              </a:ext>
            </a:extLst>
          </p:cNvPr>
          <p:cNvSpPr>
            <a:spLocks noGrp="1"/>
          </p:cNvSpPr>
          <p:nvPr>
            <p:ph type="ftr" sz="quarter" idx="11"/>
          </p:nvPr>
        </p:nvSpPr>
        <p:spPr/>
        <p:txBody>
          <a:bodyPr/>
          <a:lstStyle/>
          <a:p>
            <a:pPr rtl="0"/>
            <a:r>
              <a:rPr lang="de-DE"/>
              <a:t>Fußzeile hinzufügen</a:t>
            </a:r>
            <a:endParaRPr lang="de-DE" dirty="0"/>
          </a:p>
        </p:txBody>
      </p:sp>
      <p:sp>
        <p:nvSpPr>
          <p:cNvPr id="6" name="Foliennummernplatzhalter 5">
            <a:extLst>
              <a:ext uri="{FF2B5EF4-FFF2-40B4-BE49-F238E27FC236}">
                <a16:creationId xmlns:a16="http://schemas.microsoft.com/office/drawing/2014/main" id="{98BA6ECE-EC12-4BF5-AF76-6D1403360649}"/>
              </a:ext>
            </a:extLst>
          </p:cNvPr>
          <p:cNvSpPr>
            <a:spLocks noGrp="1"/>
          </p:cNvSpPr>
          <p:nvPr>
            <p:ph type="sldNum" sz="quarter" idx="12"/>
          </p:nvPr>
        </p:nvSpPr>
        <p:spPr/>
        <p:txBody>
          <a:bodyPr/>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40540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2D44B14-8E5D-4EF8-8F7E-0AF40ABD416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E66E4C-31D2-40DD-8A14-2314B1B9A59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30924C-AB6B-48D3-966C-C3039B0301B0}"/>
              </a:ext>
            </a:extLst>
          </p:cNvPr>
          <p:cNvSpPr>
            <a:spLocks noGrp="1"/>
          </p:cNvSpPr>
          <p:nvPr>
            <p:ph type="dt" sz="half" idx="10"/>
          </p:nvPr>
        </p:nvSpPr>
        <p:spPr/>
        <p:txBody>
          <a:bodyPr/>
          <a:lstStyle/>
          <a:p>
            <a:fld id="{8E6FEF20-1085-4563-9F37-78094EF387C8}" type="datetime1">
              <a:rPr lang="de-DE" smtClean="0"/>
              <a:pPr/>
              <a:t>25.02.2023</a:t>
            </a:fld>
            <a:endParaRPr lang="de-DE" dirty="0"/>
          </a:p>
        </p:txBody>
      </p:sp>
      <p:sp>
        <p:nvSpPr>
          <p:cNvPr id="5" name="Fußzeilenplatzhalter 4">
            <a:extLst>
              <a:ext uri="{FF2B5EF4-FFF2-40B4-BE49-F238E27FC236}">
                <a16:creationId xmlns:a16="http://schemas.microsoft.com/office/drawing/2014/main" id="{E2C8FC1D-9B47-45FA-8DC1-CB7B661C73CB}"/>
              </a:ext>
            </a:extLst>
          </p:cNvPr>
          <p:cNvSpPr>
            <a:spLocks noGrp="1"/>
          </p:cNvSpPr>
          <p:nvPr>
            <p:ph type="ftr" sz="quarter" idx="11"/>
          </p:nvPr>
        </p:nvSpPr>
        <p:spPr/>
        <p:txBody>
          <a:bodyPr/>
          <a:lstStyle/>
          <a:p>
            <a:pPr rtl="0"/>
            <a:r>
              <a:rPr lang="de-DE"/>
              <a:t>Fußzeile hinzufügen</a:t>
            </a:r>
            <a:endParaRPr lang="de-DE" dirty="0"/>
          </a:p>
        </p:txBody>
      </p:sp>
      <p:sp>
        <p:nvSpPr>
          <p:cNvPr id="6" name="Foliennummernplatzhalter 5">
            <a:extLst>
              <a:ext uri="{FF2B5EF4-FFF2-40B4-BE49-F238E27FC236}">
                <a16:creationId xmlns:a16="http://schemas.microsoft.com/office/drawing/2014/main" id="{C87B945F-C5BF-4CBC-866D-CAFE27848251}"/>
              </a:ext>
            </a:extLst>
          </p:cNvPr>
          <p:cNvSpPr>
            <a:spLocks noGrp="1"/>
          </p:cNvSpPr>
          <p:nvPr>
            <p:ph type="sldNum" sz="quarter" idx="12"/>
          </p:nvPr>
        </p:nvSpPr>
        <p:spPr/>
        <p:txBody>
          <a:bodyPr/>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17425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Zwei Bilder mit Beschriftungen">
    <p:spTree>
      <p:nvGrpSpPr>
        <p:cNvPr id="1" name=""/>
        <p:cNvGrpSpPr/>
        <p:nvPr/>
      </p:nvGrpSpPr>
      <p:grpSpPr>
        <a:xfrm>
          <a:off x="0" y="0"/>
          <a:ext cx="0" cy="0"/>
          <a:chOff x="0" y="0"/>
          <a:chExt cx="0" cy="0"/>
        </a:xfrm>
      </p:grpSpPr>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de-DE"/>
              <a:t>Mastertitelformat bearbeiten</a:t>
            </a:r>
            <a:endParaRPr lang="de-DE" dirty="0"/>
          </a:p>
        </p:txBody>
      </p:sp>
      <p:sp>
        <p:nvSpPr>
          <p:cNvPr id="7" name="Freihand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5" name="Bildplatzhalter 14" descr="Leerer Platzhalter zum Hinzufügen eines Bilds. Klicken Sie auf den Platzhalter, und wählen Sie das hinzuzufügende Bild aus."/>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
        <p:nvSpPr>
          <p:cNvPr id="17" name="Textplatzhalter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de-DE"/>
              <a:t>Mastertextformat bearbeiten</a:t>
            </a:r>
          </a:p>
        </p:txBody>
      </p:sp>
      <p:sp>
        <p:nvSpPr>
          <p:cNvPr id="18" name="Freihand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9" name="Bildplatzhalter 18" descr="Leerer Platzhalter zum Hinzufügen eines Bilds. Klicken Sie auf den Platzhalter, und wählen Sie das hinzuzufügende Bild aus."/>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
        <p:nvSpPr>
          <p:cNvPr id="20" name="Textplatzhalter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de-DE"/>
              <a:t>Mastertextformat bearbeiten</a:t>
            </a:r>
          </a:p>
        </p:txBody>
      </p:sp>
    </p:spTree>
    <p:extLst>
      <p:ext uri="{BB962C8B-B14F-4D97-AF65-F5344CB8AC3E}">
        <p14:creationId xmlns:p14="http://schemas.microsoft.com/office/powerpoint/2010/main" val="1131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ünf Bilder">
    <p:spTree>
      <p:nvGrpSpPr>
        <p:cNvPr id="1" name=""/>
        <p:cNvGrpSpPr/>
        <p:nvPr/>
      </p:nvGrpSpPr>
      <p:grpSpPr>
        <a:xfrm>
          <a:off x="0" y="0"/>
          <a:ext cx="0" cy="0"/>
          <a:chOff x="0" y="0"/>
          <a:chExt cx="0" cy="0"/>
        </a:xfrm>
      </p:grpSpPr>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de-DE"/>
              <a:t>Mastertitelformat bearbeiten</a:t>
            </a:r>
            <a:endParaRPr lang="de-DE" dirty="0"/>
          </a:p>
        </p:txBody>
      </p:sp>
      <p:sp>
        <p:nvSpPr>
          <p:cNvPr id="8" name="Freihand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9" name="Bildplatzhalter 8" descr="Leerer Platzhalter zum Hinzufügen eines Bilds. Klicken Sie auf den Platzhalter, und wählen Sie das hinzuzufügende Bild aus."/>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
        <p:nvSpPr>
          <p:cNvPr id="10" name="Freihand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1" name="Bildplatzhalter 10" descr="Leerer Platzhalter zum Hinzufügen eines Bilds. Klicken Sie auf den Platzhalter, und wählen Sie das hinzuzufügende Bild aus."/>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12" name="Freihand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3" name="Bildplatzhalter 12" descr="Leerer Platzhalter zum Hinzufügen eines Bilds. Klicken Sie auf den Platzhalter, und wählen Sie das hinzuzufügende Bild aus."/>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14" name="Freihand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5" name="Bildplatzhalter 14" descr="Leerer Platzhalter zum Hinzufügen eines Bilds. Klicken Sie auf den Platzhalter, und wählen Sie das hinzuzufügende Bild aus."/>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20" name="Freihand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21" name="Bildplatzhalter 20" descr="Leerer Platzhalter zum Hinzufügen eines Bilds. Klicken Sie auf den Platzhalter, und wählen Sie das hinzuzufügende Bild aus."/>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Tree>
    <p:extLst>
      <p:ext uri="{BB962C8B-B14F-4D97-AF65-F5344CB8AC3E}">
        <p14:creationId xmlns:p14="http://schemas.microsoft.com/office/powerpoint/2010/main" val="11873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41242-F72A-4B15-BBA2-D3174203C3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78314C-5DB5-469B-B83F-42CFFD8118B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A55FF7-C70F-48CD-A49F-153F93DEDDE6}"/>
              </a:ext>
            </a:extLst>
          </p:cNvPr>
          <p:cNvSpPr>
            <a:spLocks noGrp="1"/>
          </p:cNvSpPr>
          <p:nvPr>
            <p:ph type="dt" sz="half" idx="10"/>
          </p:nvPr>
        </p:nvSpPr>
        <p:spPr/>
        <p:txBody>
          <a:bodyPr/>
          <a:lstStyle/>
          <a:p>
            <a:fld id="{78431C69-5D71-463E-93BB-A9749341EBF7}" type="datetime1">
              <a:rPr lang="de-DE" smtClean="0"/>
              <a:pPr/>
              <a:t>25.02.2023</a:t>
            </a:fld>
            <a:endParaRPr lang="de-DE" dirty="0"/>
          </a:p>
        </p:txBody>
      </p:sp>
      <p:sp>
        <p:nvSpPr>
          <p:cNvPr id="5" name="Fußzeilenplatzhalter 4">
            <a:extLst>
              <a:ext uri="{FF2B5EF4-FFF2-40B4-BE49-F238E27FC236}">
                <a16:creationId xmlns:a16="http://schemas.microsoft.com/office/drawing/2014/main" id="{66783A83-9236-48B7-977D-E7E21C222160}"/>
              </a:ext>
            </a:extLst>
          </p:cNvPr>
          <p:cNvSpPr>
            <a:spLocks noGrp="1"/>
          </p:cNvSpPr>
          <p:nvPr>
            <p:ph type="ftr" sz="quarter" idx="11"/>
          </p:nvPr>
        </p:nvSpPr>
        <p:spPr/>
        <p:txBody>
          <a:bodyPr/>
          <a:lstStyle/>
          <a:p>
            <a:pPr rtl="0"/>
            <a:r>
              <a:rPr lang="de-DE"/>
              <a:t>Fußzeile hinzufügen</a:t>
            </a:r>
            <a:endParaRPr lang="de-DE" dirty="0"/>
          </a:p>
        </p:txBody>
      </p:sp>
      <p:sp>
        <p:nvSpPr>
          <p:cNvPr id="6" name="Foliennummernplatzhalter 5">
            <a:extLst>
              <a:ext uri="{FF2B5EF4-FFF2-40B4-BE49-F238E27FC236}">
                <a16:creationId xmlns:a16="http://schemas.microsoft.com/office/drawing/2014/main" id="{184118C2-DCBB-466D-A894-534F5124CB6F}"/>
              </a:ext>
            </a:extLst>
          </p:cNvPr>
          <p:cNvSpPr>
            <a:spLocks noGrp="1"/>
          </p:cNvSpPr>
          <p:nvPr>
            <p:ph type="sldNum" sz="quarter" idx="12"/>
          </p:nvPr>
        </p:nvSpPr>
        <p:spPr/>
        <p:txBody>
          <a:bodyPr/>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242906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8174F-4D07-4786-91F1-B31D5D4BEAE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A867479-28C9-49F3-8112-33BC812AE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65A2A06-7D5C-464C-BC51-FA9C643AA1D6}"/>
              </a:ext>
            </a:extLst>
          </p:cNvPr>
          <p:cNvSpPr>
            <a:spLocks noGrp="1"/>
          </p:cNvSpPr>
          <p:nvPr>
            <p:ph type="dt" sz="half" idx="10"/>
          </p:nvPr>
        </p:nvSpPr>
        <p:spPr/>
        <p:txBody>
          <a:bodyPr/>
          <a:lstStyle/>
          <a:p>
            <a:fld id="{229CF520-9AFC-4B3A-AD4B-FE64ECF3701B}" type="datetime1">
              <a:rPr lang="de-DE" smtClean="0"/>
              <a:pPr/>
              <a:t>25.02.2023</a:t>
            </a:fld>
            <a:endParaRPr lang="de-DE" dirty="0"/>
          </a:p>
        </p:txBody>
      </p:sp>
      <p:sp>
        <p:nvSpPr>
          <p:cNvPr id="5" name="Fußzeilenplatzhalter 4">
            <a:extLst>
              <a:ext uri="{FF2B5EF4-FFF2-40B4-BE49-F238E27FC236}">
                <a16:creationId xmlns:a16="http://schemas.microsoft.com/office/drawing/2014/main" id="{691BDC23-F942-4478-B6A1-7B6468CC5906}"/>
              </a:ext>
            </a:extLst>
          </p:cNvPr>
          <p:cNvSpPr>
            <a:spLocks noGrp="1"/>
          </p:cNvSpPr>
          <p:nvPr>
            <p:ph type="ftr" sz="quarter" idx="11"/>
          </p:nvPr>
        </p:nvSpPr>
        <p:spPr/>
        <p:txBody>
          <a:bodyPr/>
          <a:lstStyle/>
          <a:p>
            <a:pPr rtl="0"/>
            <a:r>
              <a:rPr lang="de-DE"/>
              <a:t>Fußzeile hinzufügen</a:t>
            </a:r>
            <a:endParaRPr lang="de-DE" dirty="0"/>
          </a:p>
        </p:txBody>
      </p:sp>
      <p:sp>
        <p:nvSpPr>
          <p:cNvPr id="6" name="Foliennummernplatzhalter 5">
            <a:extLst>
              <a:ext uri="{FF2B5EF4-FFF2-40B4-BE49-F238E27FC236}">
                <a16:creationId xmlns:a16="http://schemas.microsoft.com/office/drawing/2014/main" id="{AB13C669-DCAF-496E-8B40-365A98D606E1}"/>
              </a:ext>
            </a:extLst>
          </p:cNvPr>
          <p:cNvSpPr>
            <a:spLocks noGrp="1"/>
          </p:cNvSpPr>
          <p:nvPr>
            <p:ph type="sldNum" sz="quarter" idx="12"/>
          </p:nvPr>
        </p:nvSpPr>
        <p:spPr/>
        <p:txBody>
          <a:bodyPr/>
          <a:lstStyle/>
          <a:p>
            <a:pPr rtl="0"/>
            <a:fld id="{289D71E3-7D81-4C24-B9D8-6B108755C64C}" type="slidenum">
              <a:rPr lang="de-DE" smtClean="0"/>
              <a:pPr/>
              <a:t>‹Nr.›</a:t>
            </a:fld>
            <a:endParaRPr lang="de-DE" dirty="0"/>
          </a:p>
        </p:txBody>
      </p:sp>
    </p:spTree>
    <p:extLst>
      <p:ext uri="{BB962C8B-B14F-4D97-AF65-F5344CB8AC3E}">
        <p14:creationId xmlns:p14="http://schemas.microsoft.com/office/powerpoint/2010/main" val="118549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BAF75-6346-4111-BCC8-A1A6369DEE5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8F81616-E819-482A-B637-18798E7768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EED0790-CE7F-4972-8EA9-3FE46EE541E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009DE24-20E5-43A9-B56B-1F7CD93C14FE}"/>
              </a:ext>
            </a:extLst>
          </p:cNvPr>
          <p:cNvSpPr>
            <a:spLocks noGrp="1"/>
          </p:cNvSpPr>
          <p:nvPr>
            <p:ph type="dt" sz="half" idx="10"/>
          </p:nvPr>
        </p:nvSpPr>
        <p:spPr/>
        <p:txBody>
          <a:bodyPr/>
          <a:lstStyle/>
          <a:p>
            <a:fld id="{84A3865F-D31C-40CF-85DC-1933612F9F50}" type="datetime1">
              <a:rPr lang="de-DE" smtClean="0"/>
              <a:pPr/>
              <a:t>25.02.2023</a:t>
            </a:fld>
            <a:endParaRPr lang="de-DE" dirty="0"/>
          </a:p>
        </p:txBody>
      </p:sp>
      <p:sp>
        <p:nvSpPr>
          <p:cNvPr id="6" name="Fußzeilenplatzhalter 5">
            <a:extLst>
              <a:ext uri="{FF2B5EF4-FFF2-40B4-BE49-F238E27FC236}">
                <a16:creationId xmlns:a16="http://schemas.microsoft.com/office/drawing/2014/main" id="{16455A33-A069-4B48-BA14-338BA4F422AA}"/>
              </a:ext>
            </a:extLst>
          </p:cNvPr>
          <p:cNvSpPr>
            <a:spLocks noGrp="1"/>
          </p:cNvSpPr>
          <p:nvPr>
            <p:ph type="ftr" sz="quarter" idx="11"/>
          </p:nvPr>
        </p:nvSpPr>
        <p:spPr/>
        <p:txBody>
          <a:bodyPr/>
          <a:lstStyle/>
          <a:p>
            <a:pPr rtl="0"/>
            <a:r>
              <a:rPr lang="de-DE"/>
              <a:t>Fußzeile hinzufügen</a:t>
            </a:r>
            <a:endParaRPr lang="de-DE" dirty="0"/>
          </a:p>
        </p:txBody>
      </p:sp>
      <p:sp>
        <p:nvSpPr>
          <p:cNvPr id="7" name="Foliennummernplatzhalter 6">
            <a:extLst>
              <a:ext uri="{FF2B5EF4-FFF2-40B4-BE49-F238E27FC236}">
                <a16:creationId xmlns:a16="http://schemas.microsoft.com/office/drawing/2014/main" id="{DAE3522B-17D1-4EA9-8ED8-0C4F0E75B120}"/>
              </a:ext>
            </a:extLst>
          </p:cNvPr>
          <p:cNvSpPr>
            <a:spLocks noGrp="1"/>
          </p:cNvSpPr>
          <p:nvPr>
            <p:ph type="sldNum" sz="quarter" idx="12"/>
          </p:nvPr>
        </p:nvSpPr>
        <p:spPr/>
        <p:txBody>
          <a:bodyPr/>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233032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7FFA-6721-4056-A9D6-2A3716F20A9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4B8AE7E-56A9-4B20-AE02-4965B76F18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77047D0-C356-42EF-BA98-E30232DBE1E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04C3132-570E-412F-B9A6-5A907239F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8D2B223-B01A-42F5-B501-C2041C06CC9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C4F2EAB-2929-4FF7-AF93-EB116141D8EA}"/>
              </a:ext>
            </a:extLst>
          </p:cNvPr>
          <p:cNvSpPr>
            <a:spLocks noGrp="1"/>
          </p:cNvSpPr>
          <p:nvPr>
            <p:ph type="dt" sz="half" idx="10"/>
          </p:nvPr>
        </p:nvSpPr>
        <p:spPr/>
        <p:txBody>
          <a:bodyPr/>
          <a:lstStyle/>
          <a:p>
            <a:fld id="{3A9BB639-7E0E-44C6-82D3-BCCAFBEC8341}" type="datetime1">
              <a:rPr lang="de-DE" smtClean="0"/>
              <a:pPr/>
              <a:t>25.02.2023</a:t>
            </a:fld>
            <a:endParaRPr lang="de-DE" dirty="0"/>
          </a:p>
        </p:txBody>
      </p:sp>
      <p:sp>
        <p:nvSpPr>
          <p:cNvPr id="8" name="Fußzeilenplatzhalter 7">
            <a:extLst>
              <a:ext uri="{FF2B5EF4-FFF2-40B4-BE49-F238E27FC236}">
                <a16:creationId xmlns:a16="http://schemas.microsoft.com/office/drawing/2014/main" id="{9558AC0D-C362-4636-80D8-C751022064E3}"/>
              </a:ext>
            </a:extLst>
          </p:cNvPr>
          <p:cNvSpPr>
            <a:spLocks noGrp="1"/>
          </p:cNvSpPr>
          <p:nvPr>
            <p:ph type="ftr" sz="quarter" idx="11"/>
          </p:nvPr>
        </p:nvSpPr>
        <p:spPr/>
        <p:txBody>
          <a:bodyPr/>
          <a:lstStyle/>
          <a:p>
            <a:pPr rtl="0"/>
            <a:r>
              <a:rPr lang="de-DE"/>
              <a:t>Fußzeile hinzufügen</a:t>
            </a:r>
            <a:endParaRPr lang="de-DE" dirty="0"/>
          </a:p>
        </p:txBody>
      </p:sp>
      <p:sp>
        <p:nvSpPr>
          <p:cNvPr id="9" name="Foliennummernplatzhalter 8">
            <a:extLst>
              <a:ext uri="{FF2B5EF4-FFF2-40B4-BE49-F238E27FC236}">
                <a16:creationId xmlns:a16="http://schemas.microsoft.com/office/drawing/2014/main" id="{778716D5-55E2-4B84-86F6-CE95C98F3681}"/>
              </a:ext>
            </a:extLst>
          </p:cNvPr>
          <p:cNvSpPr>
            <a:spLocks noGrp="1"/>
          </p:cNvSpPr>
          <p:nvPr>
            <p:ph type="sldNum" sz="quarter" idx="12"/>
          </p:nvPr>
        </p:nvSpPr>
        <p:spPr/>
        <p:txBody>
          <a:bodyPr/>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157592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64C66-76C7-4E5D-9CD4-C1F4295FBF6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BC20858-1782-4813-866A-4F475C1F9082}"/>
              </a:ext>
            </a:extLst>
          </p:cNvPr>
          <p:cNvSpPr>
            <a:spLocks noGrp="1"/>
          </p:cNvSpPr>
          <p:nvPr>
            <p:ph type="dt" sz="half" idx="10"/>
          </p:nvPr>
        </p:nvSpPr>
        <p:spPr/>
        <p:txBody>
          <a:bodyPr/>
          <a:lstStyle/>
          <a:p>
            <a:fld id="{4323BFEE-AB19-4F09-87C9-3653B56FBCBF}" type="datetime1">
              <a:rPr lang="de-DE" smtClean="0"/>
              <a:pPr/>
              <a:t>25.02.2023</a:t>
            </a:fld>
            <a:endParaRPr lang="de-DE" dirty="0"/>
          </a:p>
        </p:txBody>
      </p:sp>
      <p:sp>
        <p:nvSpPr>
          <p:cNvPr id="4" name="Fußzeilenplatzhalter 3">
            <a:extLst>
              <a:ext uri="{FF2B5EF4-FFF2-40B4-BE49-F238E27FC236}">
                <a16:creationId xmlns:a16="http://schemas.microsoft.com/office/drawing/2014/main" id="{DE8FEBB8-6311-4962-B574-565451C0E007}"/>
              </a:ext>
            </a:extLst>
          </p:cNvPr>
          <p:cNvSpPr>
            <a:spLocks noGrp="1"/>
          </p:cNvSpPr>
          <p:nvPr>
            <p:ph type="ftr" sz="quarter" idx="11"/>
          </p:nvPr>
        </p:nvSpPr>
        <p:spPr/>
        <p:txBody>
          <a:bodyPr/>
          <a:lstStyle/>
          <a:p>
            <a:pPr rtl="0"/>
            <a:r>
              <a:rPr lang="de-DE"/>
              <a:t>Fußzeile hinzufügen</a:t>
            </a:r>
            <a:endParaRPr lang="de-DE" dirty="0"/>
          </a:p>
        </p:txBody>
      </p:sp>
      <p:sp>
        <p:nvSpPr>
          <p:cNvPr id="5" name="Foliennummernplatzhalter 4">
            <a:extLst>
              <a:ext uri="{FF2B5EF4-FFF2-40B4-BE49-F238E27FC236}">
                <a16:creationId xmlns:a16="http://schemas.microsoft.com/office/drawing/2014/main" id="{A0F1B39B-85FE-4DE8-83B0-132C69AB6078}"/>
              </a:ext>
            </a:extLst>
          </p:cNvPr>
          <p:cNvSpPr>
            <a:spLocks noGrp="1"/>
          </p:cNvSpPr>
          <p:nvPr>
            <p:ph type="sldNum" sz="quarter" idx="12"/>
          </p:nvPr>
        </p:nvSpPr>
        <p:spPr/>
        <p:txBody>
          <a:bodyPr/>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275410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868EF2-FB90-47EE-9B9D-F6F4D2E36BF7}"/>
              </a:ext>
            </a:extLst>
          </p:cNvPr>
          <p:cNvSpPr>
            <a:spLocks noGrp="1"/>
          </p:cNvSpPr>
          <p:nvPr>
            <p:ph type="dt" sz="half" idx="10"/>
          </p:nvPr>
        </p:nvSpPr>
        <p:spPr/>
        <p:txBody>
          <a:bodyPr/>
          <a:lstStyle/>
          <a:p>
            <a:fld id="{B2C402D9-CCC7-444D-9FCC-69458C027970}" type="datetime1">
              <a:rPr lang="de-DE" smtClean="0"/>
              <a:pPr/>
              <a:t>25.02.2023</a:t>
            </a:fld>
            <a:endParaRPr lang="de-DE" dirty="0"/>
          </a:p>
        </p:txBody>
      </p:sp>
      <p:sp>
        <p:nvSpPr>
          <p:cNvPr id="3" name="Fußzeilenplatzhalter 2">
            <a:extLst>
              <a:ext uri="{FF2B5EF4-FFF2-40B4-BE49-F238E27FC236}">
                <a16:creationId xmlns:a16="http://schemas.microsoft.com/office/drawing/2014/main" id="{83DD8104-AF4F-47D3-A43D-AD2F682158FD}"/>
              </a:ext>
            </a:extLst>
          </p:cNvPr>
          <p:cNvSpPr>
            <a:spLocks noGrp="1"/>
          </p:cNvSpPr>
          <p:nvPr>
            <p:ph type="ftr" sz="quarter" idx="11"/>
          </p:nvPr>
        </p:nvSpPr>
        <p:spPr/>
        <p:txBody>
          <a:bodyPr/>
          <a:lstStyle/>
          <a:p>
            <a:pPr rtl="0"/>
            <a:r>
              <a:rPr lang="de-DE"/>
              <a:t>Fußzeile hinzufügen</a:t>
            </a:r>
            <a:endParaRPr lang="de-DE" dirty="0"/>
          </a:p>
        </p:txBody>
      </p:sp>
      <p:sp>
        <p:nvSpPr>
          <p:cNvPr id="4" name="Foliennummernplatzhalter 3">
            <a:extLst>
              <a:ext uri="{FF2B5EF4-FFF2-40B4-BE49-F238E27FC236}">
                <a16:creationId xmlns:a16="http://schemas.microsoft.com/office/drawing/2014/main" id="{E0E77D7D-038E-4C1E-ADB6-6617547FA49C}"/>
              </a:ext>
            </a:extLst>
          </p:cNvPr>
          <p:cNvSpPr>
            <a:spLocks noGrp="1"/>
          </p:cNvSpPr>
          <p:nvPr>
            <p:ph type="sldNum" sz="quarter" idx="12"/>
          </p:nvPr>
        </p:nvSpPr>
        <p:spPr/>
        <p:txBody>
          <a:bodyPr/>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42735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AF934-2CA3-408E-812E-01674798994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23C6EE6-EF95-442B-BC51-BBF131DD0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29F9AE0-0D91-41E7-AF38-1256ED38B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7037881-6A87-4FB5-B33F-69F013ECF8FD}"/>
              </a:ext>
            </a:extLst>
          </p:cNvPr>
          <p:cNvSpPr>
            <a:spLocks noGrp="1"/>
          </p:cNvSpPr>
          <p:nvPr>
            <p:ph type="dt" sz="half" idx="10"/>
          </p:nvPr>
        </p:nvSpPr>
        <p:spPr/>
        <p:txBody>
          <a:bodyPr/>
          <a:lstStyle/>
          <a:p>
            <a:fld id="{229CF520-9AFC-4B3A-AD4B-FE64ECF3701B}" type="datetime1">
              <a:rPr lang="de-DE" smtClean="0"/>
              <a:pPr/>
              <a:t>25.02.2023</a:t>
            </a:fld>
            <a:endParaRPr lang="de-DE" dirty="0"/>
          </a:p>
        </p:txBody>
      </p:sp>
      <p:sp>
        <p:nvSpPr>
          <p:cNvPr id="6" name="Fußzeilenplatzhalter 5">
            <a:extLst>
              <a:ext uri="{FF2B5EF4-FFF2-40B4-BE49-F238E27FC236}">
                <a16:creationId xmlns:a16="http://schemas.microsoft.com/office/drawing/2014/main" id="{E1E4217F-7AC4-42B0-B731-47A62D27F5D1}"/>
              </a:ext>
            </a:extLst>
          </p:cNvPr>
          <p:cNvSpPr>
            <a:spLocks noGrp="1"/>
          </p:cNvSpPr>
          <p:nvPr>
            <p:ph type="ftr" sz="quarter" idx="11"/>
          </p:nvPr>
        </p:nvSpPr>
        <p:spPr/>
        <p:txBody>
          <a:bodyPr/>
          <a:lstStyle/>
          <a:p>
            <a:pPr rtl="0"/>
            <a:r>
              <a:rPr lang="de-DE"/>
              <a:t>Fußzeile hinzufügen</a:t>
            </a:r>
            <a:endParaRPr lang="de-DE" dirty="0"/>
          </a:p>
        </p:txBody>
      </p:sp>
      <p:sp>
        <p:nvSpPr>
          <p:cNvPr id="7" name="Foliennummernplatzhalter 6">
            <a:extLst>
              <a:ext uri="{FF2B5EF4-FFF2-40B4-BE49-F238E27FC236}">
                <a16:creationId xmlns:a16="http://schemas.microsoft.com/office/drawing/2014/main" id="{D95B4487-EC0A-482F-9968-4056E7AA007B}"/>
              </a:ext>
            </a:extLst>
          </p:cNvPr>
          <p:cNvSpPr>
            <a:spLocks noGrp="1"/>
          </p:cNvSpPr>
          <p:nvPr>
            <p:ph type="sldNum" sz="quarter" idx="12"/>
          </p:nvPr>
        </p:nvSpPr>
        <p:spPr/>
        <p:txBody>
          <a:bodyPr/>
          <a:lstStyle/>
          <a:p>
            <a:pPr rtl="0"/>
            <a:fld id="{289D71E3-7D81-4C24-B9D8-6B108755C64C}" type="slidenum">
              <a:rPr lang="de-DE" smtClean="0"/>
              <a:pPr/>
              <a:t>‹Nr.›</a:t>
            </a:fld>
            <a:endParaRPr lang="de-DE" dirty="0"/>
          </a:p>
        </p:txBody>
      </p:sp>
    </p:spTree>
    <p:extLst>
      <p:ext uri="{BB962C8B-B14F-4D97-AF65-F5344CB8AC3E}">
        <p14:creationId xmlns:p14="http://schemas.microsoft.com/office/powerpoint/2010/main" val="25813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E5858-435E-4CB0-9A29-94BFAE2359A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4DAFB25-A050-4F65-A807-BDF42204F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AB99E5D-91D2-443C-9394-4FC3736E8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194A902-1898-494A-9F61-3C7FF2EABE05}"/>
              </a:ext>
            </a:extLst>
          </p:cNvPr>
          <p:cNvSpPr>
            <a:spLocks noGrp="1"/>
          </p:cNvSpPr>
          <p:nvPr>
            <p:ph type="dt" sz="half" idx="10"/>
          </p:nvPr>
        </p:nvSpPr>
        <p:spPr/>
        <p:txBody>
          <a:bodyPr/>
          <a:lstStyle/>
          <a:p>
            <a:fld id="{229CF520-9AFC-4B3A-AD4B-FE64ECF3701B}" type="datetime1">
              <a:rPr lang="de-DE" smtClean="0"/>
              <a:pPr/>
              <a:t>25.02.2023</a:t>
            </a:fld>
            <a:endParaRPr lang="de-DE" dirty="0"/>
          </a:p>
        </p:txBody>
      </p:sp>
      <p:sp>
        <p:nvSpPr>
          <p:cNvPr id="6" name="Fußzeilenplatzhalter 5">
            <a:extLst>
              <a:ext uri="{FF2B5EF4-FFF2-40B4-BE49-F238E27FC236}">
                <a16:creationId xmlns:a16="http://schemas.microsoft.com/office/drawing/2014/main" id="{32E66A5D-4E66-48F3-B917-92FE2FB269AC}"/>
              </a:ext>
            </a:extLst>
          </p:cNvPr>
          <p:cNvSpPr>
            <a:spLocks noGrp="1"/>
          </p:cNvSpPr>
          <p:nvPr>
            <p:ph type="ftr" sz="quarter" idx="11"/>
          </p:nvPr>
        </p:nvSpPr>
        <p:spPr/>
        <p:txBody>
          <a:bodyPr/>
          <a:lstStyle/>
          <a:p>
            <a:pPr rtl="0"/>
            <a:r>
              <a:rPr lang="de-DE"/>
              <a:t>Fußzeile hinzufügen</a:t>
            </a:r>
            <a:endParaRPr lang="de-DE" dirty="0"/>
          </a:p>
        </p:txBody>
      </p:sp>
      <p:sp>
        <p:nvSpPr>
          <p:cNvPr id="7" name="Foliennummernplatzhalter 6">
            <a:extLst>
              <a:ext uri="{FF2B5EF4-FFF2-40B4-BE49-F238E27FC236}">
                <a16:creationId xmlns:a16="http://schemas.microsoft.com/office/drawing/2014/main" id="{BA1CA28B-9CAD-47FD-8225-A9DA4D8A80C7}"/>
              </a:ext>
            </a:extLst>
          </p:cNvPr>
          <p:cNvSpPr>
            <a:spLocks noGrp="1"/>
          </p:cNvSpPr>
          <p:nvPr>
            <p:ph type="sldNum" sz="quarter" idx="12"/>
          </p:nvPr>
        </p:nvSpPr>
        <p:spPr/>
        <p:txBody>
          <a:bodyPr/>
          <a:lstStyle/>
          <a:p>
            <a:pPr rtl="0"/>
            <a:fld id="{289D71E3-7D81-4C24-B9D8-6B108755C64C}" type="slidenum">
              <a:rPr lang="de-DE" smtClean="0"/>
              <a:pPr/>
              <a:t>‹Nr.›</a:t>
            </a:fld>
            <a:endParaRPr lang="de-DE" dirty="0"/>
          </a:p>
        </p:txBody>
      </p:sp>
    </p:spTree>
    <p:extLst>
      <p:ext uri="{BB962C8B-B14F-4D97-AF65-F5344CB8AC3E}">
        <p14:creationId xmlns:p14="http://schemas.microsoft.com/office/powerpoint/2010/main" val="96771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05EC80-D30B-4050-B69F-E76C6AAC2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44626D4-BE07-4579-B56B-137BE27C6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6AD9F27-3FB8-4149-83BC-532FF645E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CF520-9AFC-4B3A-AD4B-FE64ECF3701B}" type="datetime1">
              <a:rPr lang="de-DE" smtClean="0"/>
              <a:pPr/>
              <a:t>25.02.2023</a:t>
            </a:fld>
            <a:endParaRPr lang="de-DE" dirty="0"/>
          </a:p>
        </p:txBody>
      </p:sp>
      <p:sp>
        <p:nvSpPr>
          <p:cNvPr id="5" name="Fußzeilenplatzhalter 4">
            <a:extLst>
              <a:ext uri="{FF2B5EF4-FFF2-40B4-BE49-F238E27FC236}">
                <a16:creationId xmlns:a16="http://schemas.microsoft.com/office/drawing/2014/main" id="{EE6E82AF-4F36-4168-B2C1-45655803B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de-DE"/>
              <a:t>Fußzeile hinzufügen</a:t>
            </a:r>
            <a:endParaRPr lang="de-DE" dirty="0"/>
          </a:p>
        </p:txBody>
      </p:sp>
      <p:sp>
        <p:nvSpPr>
          <p:cNvPr id="6" name="Foliennummernplatzhalter 5">
            <a:extLst>
              <a:ext uri="{FF2B5EF4-FFF2-40B4-BE49-F238E27FC236}">
                <a16:creationId xmlns:a16="http://schemas.microsoft.com/office/drawing/2014/main" id="{34CE4A5D-7892-45BB-B776-18479C784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89D71E3-7D81-4C24-B9D8-6B108755C64C}" type="slidenum">
              <a:rPr lang="de-DE" smtClean="0"/>
              <a:pPr/>
              <a:t>‹Nr.›</a:t>
            </a:fld>
            <a:endParaRPr lang="de-DE" dirty="0"/>
          </a:p>
        </p:txBody>
      </p:sp>
      <p:pic>
        <p:nvPicPr>
          <p:cNvPr id="7" name="Bild 6">
            <a:extLst>
              <a:ext uri="{FF2B5EF4-FFF2-40B4-BE49-F238E27FC236}">
                <a16:creationId xmlns:a16="http://schemas.microsoft.com/office/drawing/2014/main" id="{C29716C3-C7F3-43F7-8784-8418CA74EB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48909872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4.jpg"/><Relationship Id="rId7" Type="http://schemas.openxmlformats.org/officeDocument/2006/relationships/image" Target="../media/image27.jpg"/><Relationship Id="rId2" Type="http://schemas.openxmlformats.org/officeDocument/2006/relationships/image" Target="../media/image23.jp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312876"/>
            <a:ext cx="4805996" cy="2232248"/>
          </a:xfrm>
        </p:spPr>
        <p:txBody>
          <a:bodyPr rtlCol="0" anchor="t">
            <a:normAutofit/>
          </a:bodyPr>
          <a:lstStyle/>
          <a:p>
            <a:pPr rtl="0"/>
            <a:r>
              <a:rPr lang="de-DE" sz="4800" dirty="0">
                <a:solidFill>
                  <a:srgbClr val="000000"/>
                </a:solidFill>
                <a:latin typeface="+mn-lt"/>
              </a:rPr>
              <a:t>Unser inklusives Schulprogramm - Kurzfassung</a:t>
            </a:r>
          </a:p>
        </p:txBody>
      </p:sp>
      <p:pic>
        <p:nvPicPr>
          <p:cNvPr id="5" name="Grafik 4">
            <a:extLst>
              <a:ext uri="{FF2B5EF4-FFF2-40B4-BE49-F238E27FC236}">
                <a16:creationId xmlns:a16="http://schemas.microsoft.com/office/drawing/2014/main" id="{4A4CFF6E-FA4B-47AD-AB8A-8EC9DA60A5D0}"/>
              </a:ext>
            </a:extLst>
          </p:cNvPr>
          <p:cNvPicPr>
            <a:picLocks noChangeAspect="1"/>
          </p:cNvPicPr>
          <p:nvPr/>
        </p:nvPicPr>
        <p:blipFill rotWithShape="1">
          <a:blip r:embed="rId3">
            <a:alphaModFix/>
          </a:blip>
          <a:srcRect l="5405" r="7697" b="3"/>
          <a:stretch/>
        </p:blipFill>
        <p:spPr>
          <a:xfrm rot="1302876">
            <a:off x="5953344" y="380280"/>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45FC2391-9686-4F19-B770-9A34845A20CA}"/>
                  </a:ext>
                </a:extLst>
              </p:cNvPr>
              <p:cNvSpPr txBox="1"/>
              <p:nvPr/>
            </p:nvSpPr>
            <p:spPr>
              <a:xfrm>
                <a:off x="-528736" y="6086182"/>
                <a:ext cx="7200800" cy="446276"/>
              </a:xfrm>
              <a:prstGeom prst="rect">
                <a:avLst/>
              </a:prstGeom>
              <a:noFill/>
            </p:spPr>
            <p:txBody>
              <a:bodyPr wrap="square" rtlCol="0">
                <a:spAutoFit/>
              </a:bodyPr>
              <a:lstStyle/>
              <a:p>
                <a:pPr>
                  <a:spcAft>
                    <a:spcPts val="600"/>
                  </a:spcAft>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m:t>
                      </m:r>
                      <m:r>
                        <a:rPr lang="de-DE" b="0" i="1" smtClean="0">
                          <a:latin typeface="Cambria Math" panose="02040503050406030204" pitchFamily="18" charset="0"/>
                        </a:rPr>
                        <m:t> </m:t>
                      </m:r>
                      <m:r>
                        <a:rPr lang="de-DE" b="0" i="1" smtClean="0">
                          <a:latin typeface="Cambria Math" panose="02040503050406030204" pitchFamily="18" charset="0"/>
                        </a:rPr>
                        <m:t>𝐾𝑎𝑡h𝑜𝑙𝑖𝑠𝑐h𝑒</m:t>
                      </m:r>
                      <m:r>
                        <a:rPr lang="de-DE" b="0" i="1" smtClean="0">
                          <a:latin typeface="Cambria Math" panose="02040503050406030204" pitchFamily="18" charset="0"/>
                        </a:rPr>
                        <m:t> </m:t>
                      </m:r>
                      <m:r>
                        <a:rPr lang="de-DE" b="0" i="1" smtClean="0">
                          <a:latin typeface="Cambria Math" panose="02040503050406030204" pitchFamily="18" charset="0"/>
                        </a:rPr>
                        <m:t>𝐺𝑟𝑢𝑛𝑑𝑠𝑐h𝑢𝑙𝑒</m:t>
                      </m:r>
                      <m:r>
                        <a:rPr lang="de-DE" b="0" i="1" smtClean="0">
                          <a:latin typeface="Cambria Math" panose="02040503050406030204" pitchFamily="18" charset="0"/>
                        </a:rPr>
                        <m:t> </m:t>
                      </m:r>
                      <m:r>
                        <a:rPr lang="de-DE" b="0" i="1" smtClean="0">
                          <a:latin typeface="Cambria Math" panose="02040503050406030204" pitchFamily="18" charset="0"/>
                        </a:rPr>
                        <m:t>𝐵𝑒𝑛𝑠𝑏𝑒𝑟𝑔</m:t>
                      </m:r>
                    </m:oMath>
                  </m:oMathPara>
                </a14:m>
                <a:endParaRPr lang="de-DE" dirty="0"/>
              </a:p>
            </p:txBody>
          </p:sp>
        </mc:Choice>
        <mc:Fallback xmlns="">
          <p:sp>
            <p:nvSpPr>
              <p:cNvPr id="4" name="Textfeld 3">
                <a:extLst>
                  <a:ext uri="{FF2B5EF4-FFF2-40B4-BE49-F238E27FC236}">
                    <a16:creationId xmlns:a16="http://schemas.microsoft.com/office/drawing/2014/main" id="{45FC2391-9686-4F19-B770-9A34845A20CA}"/>
                  </a:ext>
                </a:extLst>
              </p:cNvPr>
              <p:cNvSpPr txBox="1">
                <a:spLocks noRot="1" noChangeAspect="1" noMove="1" noResize="1" noEditPoints="1" noAdjustHandles="1" noChangeArrowheads="1" noChangeShapeType="1" noTextEdit="1"/>
              </p:cNvSpPr>
              <p:nvPr/>
            </p:nvSpPr>
            <p:spPr>
              <a:xfrm>
                <a:off x="-528736" y="6086182"/>
                <a:ext cx="7200800" cy="446276"/>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DC5B9236-786C-4486-9F37-3E244AB3E6BF}"/>
              </a:ext>
            </a:extLst>
          </p:cNvPr>
          <p:cNvSpPr/>
          <p:nvPr/>
        </p:nvSpPr>
        <p:spPr>
          <a:xfrm>
            <a:off x="3670282" y="2672916"/>
            <a:ext cx="447282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Inklusives</a:t>
            </a:r>
          </a:p>
          <a:p>
            <a:pPr algn="ctr"/>
            <a:r>
              <a:rPr lang="de-DE" sz="3200" dirty="0"/>
              <a:t>Schulprogramm</a:t>
            </a:r>
          </a:p>
        </p:txBody>
      </p:sp>
      <p:cxnSp>
        <p:nvCxnSpPr>
          <p:cNvPr id="14" name="Gerade Verbindung mit Pfeil 13">
            <a:extLst>
              <a:ext uri="{FF2B5EF4-FFF2-40B4-BE49-F238E27FC236}">
                <a16:creationId xmlns:a16="http://schemas.microsoft.com/office/drawing/2014/main" id="{BC73BB61-FA27-4277-A9E8-A5630D310F8B}"/>
              </a:ext>
            </a:extLst>
          </p:cNvPr>
          <p:cNvCxnSpPr>
            <a:cxnSpLocks/>
          </p:cNvCxnSpPr>
          <p:nvPr/>
        </p:nvCxnSpPr>
        <p:spPr>
          <a:xfrm flipH="1" flipV="1">
            <a:off x="2107820" y="4083264"/>
            <a:ext cx="720080" cy="771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836B7B8-9D73-4D04-87FF-EAD63AD07DDD}"/>
              </a:ext>
            </a:extLst>
          </p:cNvPr>
          <p:cNvCxnSpPr/>
          <p:nvPr/>
        </p:nvCxnSpPr>
        <p:spPr>
          <a:xfrm flipV="1">
            <a:off x="7256049" y="1960880"/>
            <a:ext cx="1296144"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1D64AE7-1454-4A26-A0CB-60FEB74A3E01}"/>
              </a:ext>
            </a:extLst>
          </p:cNvPr>
          <p:cNvCxnSpPr/>
          <p:nvPr/>
        </p:nvCxnSpPr>
        <p:spPr>
          <a:xfrm flipH="1" flipV="1">
            <a:off x="3339360" y="1919318"/>
            <a:ext cx="144016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D5967B62-349D-4859-8751-4A04017BF86E}"/>
              </a:ext>
            </a:extLst>
          </p:cNvPr>
          <p:cNvCxnSpPr/>
          <p:nvPr/>
        </p:nvCxnSpPr>
        <p:spPr>
          <a:xfrm flipH="1">
            <a:off x="3732894" y="4001184"/>
            <a:ext cx="126014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7DFCCE0A-CB2C-4038-B372-F69A6AF49514}"/>
              </a:ext>
            </a:extLst>
          </p:cNvPr>
          <p:cNvCxnSpPr>
            <a:cxnSpLocks/>
          </p:cNvCxnSpPr>
          <p:nvPr/>
        </p:nvCxnSpPr>
        <p:spPr>
          <a:xfrm>
            <a:off x="7198967" y="3942587"/>
            <a:ext cx="1162514" cy="93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D4B78B9B-4F91-4518-94F1-3FF83E03506D}"/>
              </a:ext>
            </a:extLst>
          </p:cNvPr>
          <p:cNvSpPr/>
          <p:nvPr/>
        </p:nvSpPr>
        <p:spPr>
          <a:xfrm>
            <a:off x="8688288" y="1055222"/>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Kooperation zwischen Erziehungsberechtigten &amp; Schule</a:t>
            </a:r>
          </a:p>
        </p:txBody>
      </p:sp>
      <p:sp>
        <p:nvSpPr>
          <p:cNvPr id="36" name="Rechteck 35">
            <a:hlinkClick r:id="rId2" action="ppaction://hlinksldjump"/>
            <a:extLst>
              <a:ext uri="{FF2B5EF4-FFF2-40B4-BE49-F238E27FC236}">
                <a16:creationId xmlns:a16="http://schemas.microsoft.com/office/drawing/2014/main" id="{A29CEBFF-9B92-43C7-BF16-540265730526}"/>
              </a:ext>
            </a:extLst>
          </p:cNvPr>
          <p:cNvSpPr/>
          <p:nvPr/>
        </p:nvSpPr>
        <p:spPr>
          <a:xfrm>
            <a:off x="919686" y="1253981"/>
            <a:ext cx="237626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Multiprofessionelles Team der KGS</a:t>
            </a:r>
          </a:p>
        </p:txBody>
      </p:sp>
      <p:sp>
        <p:nvSpPr>
          <p:cNvPr id="37" name="Rechteck 36">
            <a:extLst>
              <a:ext uri="{FF2B5EF4-FFF2-40B4-BE49-F238E27FC236}">
                <a16:creationId xmlns:a16="http://schemas.microsoft.com/office/drawing/2014/main" id="{5FE28FE2-AD73-44CD-A7C7-9E200F3253E3}"/>
              </a:ext>
            </a:extLst>
          </p:cNvPr>
          <p:cNvSpPr/>
          <p:nvPr/>
        </p:nvSpPr>
        <p:spPr>
          <a:xfrm>
            <a:off x="907480" y="3375747"/>
            <a:ext cx="17281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Übergänge gestalten</a:t>
            </a:r>
          </a:p>
        </p:txBody>
      </p:sp>
      <p:sp>
        <p:nvSpPr>
          <p:cNvPr id="38" name="Rechteck 37">
            <a:extLst>
              <a:ext uri="{FF2B5EF4-FFF2-40B4-BE49-F238E27FC236}">
                <a16:creationId xmlns:a16="http://schemas.microsoft.com/office/drawing/2014/main" id="{A38CD294-3F0B-4999-884A-D2743D6D01A6}"/>
              </a:ext>
            </a:extLst>
          </p:cNvPr>
          <p:cNvSpPr/>
          <p:nvPr/>
        </p:nvSpPr>
        <p:spPr>
          <a:xfrm>
            <a:off x="1896813" y="5014663"/>
            <a:ext cx="219623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Kooperation mit außerschulischen Partnern</a:t>
            </a:r>
          </a:p>
        </p:txBody>
      </p:sp>
      <p:sp>
        <p:nvSpPr>
          <p:cNvPr id="39" name="Rechteck 38">
            <a:extLst>
              <a:ext uri="{FF2B5EF4-FFF2-40B4-BE49-F238E27FC236}">
                <a16:creationId xmlns:a16="http://schemas.microsoft.com/office/drawing/2014/main" id="{FA98CB0C-6620-4D18-B5C3-190DAA6C9CEF}"/>
              </a:ext>
            </a:extLst>
          </p:cNvPr>
          <p:cNvSpPr/>
          <p:nvPr/>
        </p:nvSpPr>
        <p:spPr>
          <a:xfrm>
            <a:off x="7924379" y="5014663"/>
            <a:ext cx="2664291"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Individuelle Förderung</a:t>
            </a:r>
          </a:p>
        </p:txBody>
      </p:sp>
      <p:sp>
        <p:nvSpPr>
          <p:cNvPr id="18" name="Rechteck 17">
            <a:extLst>
              <a:ext uri="{FF2B5EF4-FFF2-40B4-BE49-F238E27FC236}">
                <a16:creationId xmlns:a16="http://schemas.microsoft.com/office/drawing/2014/main" id="{B56A6EA5-1548-4E7E-850B-E061FCA2CBCE}"/>
              </a:ext>
            </a:extLst>
          </p:cNvPr>
          <p:cNvSpPr/>
          <p:nvPr/>
        </p:nvSpPr>
        <p:spPr>
          <a:xfrm>
            <a:off x="4551374" y="747215"/>
            <a:ext cx="264759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Leben und Lernen an der KGS Bensberg</a:t>
            </a:r>
          </a:p>
        </p:txBody>
      </p:sp>
      <p:cxnSp>
        <p:nvCxnSpPr>
          <p:cNvPr id="20" name="Gerade Verbindung mit Pfeil 19">
            <a:extLst>
              <a:ext uri="{FF2B5EF4-FFF2-40B4-BE49-F238E27FC236}">
                <a16:creationId xmlns:a16="http://schemas.microsoft.com/office/drawing/2014/main" id="{48B8F236-88B8-48A5-BDFC-CF01C045B72F}"/>
              </a:ext>
            </a:extLst>
          </p:cNvPr>
          <p:cNvCxnSpPr>
            <a:cxnSpLocks/>
          </p:cNvCxnSpPr>
          <p:nvPr/>
        </p:nvCxnSpPr>
        <p:spPr>
          <a:xfrm flipV="1">
            <a:off x="5875171" y="1542013"/>
            <a:ext cx="0" cy="1113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7D0B72FC-EDD8-4036-8F98-220DF22D701F}"/>
              </a:ext>
            </a:extLst>
          </p:cNvPr>
          <p:cNvPicPr>
            <a:picLocks noChangeAspect="1"/>
          </p:cNvPicPr>
          <p:nvPr/>
        </p:nvPicPr>
        <p:blipFill>
          <a:blip r:embed="rId3"/>
          <a:stretch>
            <a:fillRect/>
          </a:stretch>
        </p:blipFill>
        <p:spPr>
          <a:xfrm>
            <a:off x="5223912" y="4538048"/>
            <a:ext cx="1744177" cy="1993345"/>
          </a:xfrm>
          <a:prstGeom prst="rect">
            <a:avLst/>
          </a:prstGeom>
        </p:spPr>
      </p:pic>
    </p:spTree>
    <p:extLst>
      <p:ext uri="{BB962C8B-B14F-4D97-AF65-F5344CB8AC3E}">
        <p14:creationId xmlns:p14="http://schemas.microsoft.com/office/powerpoint/2010/main" val="20308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83432" y="404664"/>
            <a:ext cx="9829800" cy="576064"/>
          </a:xfrm>
        </p:spPr>
        <p:txBody>
          <a:bodyPr rtlCol="0">
            <a:normAutofit/>
          </a:bodyPr>
          <a:lstStyle/>
          <a:p>
            <a:pPr algn="ctr" rtl="0"/>
            <a:r>
              <a:rPr lang="de-DE" sz="3200" dirty="0">
                <a:latin typeface="+mn-lt"/>
              </a:rPr>
              <a:t>Multiprofessionelles Team</a:t>
            </a:r>
          </a:p>
        </p:txBody>
      </p:sp>
      <p:sp>
        <p:nvSpPr>
          <p:cNvPr id="3" name="Textplatzhalter 2"/>
          <p:cNvSpPr>
            <a:spLocks noGrp="1"/>
          </p:cNvSpPr>
          <p:nvPr>
            <p:ph sz="half" idx="2"/>
          </p:nvPr>
        </p:nvSpPr>
        <p:spPr>
          <a:xfrm>
            <a:off x="481947" y="1167071"/>
            <a:ext cx="4389120" cy="4248472"/>
          </a:xfrm>
        </p:spPr>
        <p:txBody>
          <a:bodyPr rtlCol="0">
            <a:normAutofit fontScale="55000" lnSpcReduction="20000"/>
          </a:bodyPr>
          <a:lstStyle/>
          <a:p>
            <a:pPr rtl="0"/>
            <a:r>
              <a:rPr lang="de-DE" sz="3300" dirty="0"/>
              <a:t>Regelschullehrer/innen</a:t>
            </a:r>
          </a:p>
          <a:p>
            <a:pPr rtl="0"/>
            <a:r>
              <a:rPr lang="de-DE" sz="3300" dirty="0"/>
              <a:t>Sonderpädagoge/in (Fachrichtungen: Lernen, geistige Entwicklung, emotionale und soziale Entwicklung, körperliche und motorische Entwicklung)</a:t>
            </a:r>
          </a:p>
          <a:p>
            <a:pPr rtl="0"/>
            <a:r>
              <a:rPr lang="de-DE" sz="3300" dirty="0"/>
              <a:t>Schulleitung</a:t>
            </a:r>
          </a:p>
          <a:p>
            <a:pPr rtl="0"/>
            <a:r>
              <a:rPr lang="de-DE" sz="3300" dirty="0"/>
              <a:t>Sozialpädagogin</a:t>
            </a:r>
          </a:p>
          <a:p>
            <a:pPr rtl="0"/>
            <a:r>
              <a:rPr lang="de-DE" sz="3300" dirty="0"/>
              <a:t>Mitarbeiter/innen der Nachmittagsbetreuung</a:t>
            </a:r>
          </a:p>
          <a:p>
            <a:r>
              <a:rPr lang="de-DE" sz="3300" dirty="0"/>
              <a:t>Schulbegleiter/innen</a:t>
            </a:r>
          </a:p>
          <a:p>
            <a:pPr rtl="0"/>
            <a:r>
              <a:rPr lang="de-DE" sz="3300" dirty="0"/>
              <a:t>Praktikanten/innen, Referendar/in, Studierende im Praxissemester, Teilnehmer/innen des Bundesfreiwilligendienstes</a:t>
            </a:r>
          </a:p>
          <a:p>
            <a:pPr rtl="0"/>
            <a:r>
              <a:rPr lang="de-DE" sz="3300" dirty="0"/>
              <a:t>Mitarbeiter/innen von </a:t>
            </a:r>
            <a:r>
              <a:rPr lang="de-DE" sz="3300" dirty="0" err="1"/>
              <a:t>MiKibU</a:t>
            </a:r>
            <a:r>
              <a:rPr lang="de-DE" sz="3300" dirty="0"/>
              <a:t> e.V.</a:t>
            </a:r>
          </a:p>
          <a:p>
            <a:pPr rtl="0"/>
            <a:endParaRPr lang="de-DE" dirty="0"/>
          </a:p>
          <a:p>
            <a:pPr rtl="0"/>
            <a:endParaRPr lang="de-DE" dirty="0"/>
          </a:p>
        </p:txBody>
      </p:sp>
      <p:sp>
        <p:nvSpPr>
          <p:cNvPr id="9" name="Inhaltsplatzhalter 8">
            <a:extLst>
              <a:ext uri="{FF2B5EF4-FFF2-40B4-BE49-F238E27FC236}">
                <a16:creationId xmlns:a16="http://schemas.microsoft.com/office/drawing/2014/main" id="{32503E0D-B41F-4BDC-9369-3C63507D47E2}"/>
              </a:ext>
            </a:extLst>
          </p:cNvPr>
          <p:cNvSpPr>
            <a:spLocks noGrp="1"/>
          </p:cNvSpPr>
          <p:nvPr>
            <p:ph sz="quarter" idx="4"/>
          </p:nvPr>
        </p:nvSpPr>
        <p:spPr>
          <a:xfrm>
            <a:off x="6825500" y="1493633"/>
            <a:ext cx="5004048" cy="3959365"/>
          </a:xfrm>
        </p:spPr>
        <p:txBody>
          <a:bodyPr>
            <a:noAutofit/>
          </a:bodyPr>
          <a:lstStyle/>
          <a:p>
            <a:r>
              <a:rPr lang="de-DE" sz="1800" dirty="0"/>
              <a:t>Zeit für Austausch, Absprachen &amp; Weiterentwicklung: Multiteams, Großteams, Fachkonferenzen</a:t>
            </a:r>
          </a:p>
          <a:p>
            <a:r>
              <a:rPr lang="de-DE" sz="1800" dirty="0"/>
              <a:t>Gemeinsame Planung und Durchführung von Beratungsgesprächen, Förderplanung, Elterngesprächen, Hilfeplangesprächen (Jugend-/Kreissozialamt), </a:t>
            </a:r>
          </a:p>
          <a:p>
            <a:r>
              <a:rPr lang="de-DE" sz="1800" dirty="0"/>
              <a:t>Professionen gestalten gemeinsam den Ganztag in unterschiedlichen Lernfeldern (Fachunterricht, individuelle Lernzeiten, Pausengestaltung, außerschulische Angebote, individuelle Unterstützung Einzelner</a:t>
            </a:r>
          </a:p>
        </p:txBody>
      </p:sp>
      <p:sp>
        <p:nvSpPr>
          <p:cNvPr id="12" name="Pfeil: nach rechts 11">
            <a:extLst>
              <a:ext uri="{FF2B5EF4-FFF2-40B4-BE49-F238E27FC236}">
                <a16:creationId xmlns:a16="http://schemas.microsoft.com/office/drawing/2014/main" id="{EC8CAF0C-D357-4FFF-9916-F71DB6445532}"/>
              </a:ext>
            </a:extLst>
          </p:cNvPr>
          <p:cNvSpPr/>
          <p:nvPr/>
        </p:nvSpPr>
        <p:spPr>
          <a:xfrm>
            <a:off x="5261396" y="2897251"/>
            <a:ext cx="11337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4DDCA879-97C4-49D7-B7A5-40B8752C02FF}"/>
              </a:ext>
            </a:extLst>
          </p:cNvPr>
          <p:cNvPicPr>
            <a:picLocks noChangeAspect="1"/>
          </p:cNvPicPr>
          <p:nvPr/>
        </p:nvPicPr>
        <p:blipFill>
          <a:blip r:embed="rId3"/>
          <a:stretch>
            <a:fillRect/>
          </a:stretch>
        </p:blipFill>
        <p:spPr>
          <a:xfrm>
            <a:off x="3855393" y="5415543"/>
            <a:ext cx="1290842" cy="1076921"/>
          </a:xfrm>
          <a:prstGeom prst="rect">
            <a:avLst/>
          </a:prstGeom>
        </p:spPr>
      </p:pic>
      <p:pic>
        <p:nvPicPr>
          <p:cNvPr id="7" name="Grafik 6">
            <a:extLst>
              <a:ext uri="{FF2B5EF4-FFF2-40B4-BE49-F238E27FC236}">
                <a16:creationId xmlns:a16="http://schemas.microsoft.com/office/drawing/2014/main" id="{DDA38E15-0CC0-4590-BA7A-524BD53C508E}"/>
              </a:ext>
            </a:extLst>
          </p:cNvPr>
          <p:cNvPicPr>
            <a:picLocks noChangeAspect="1"/>
          </p:cNvPicPr>
          <p:nvPr/>
        </p:nvPicPr>
        <p:blipFill>
          <a:blip r:embed="rId4"/>
          <a:stretch>
            <a:fillRect/>
          </a:stretch>
        </p:blipFill>
        <p:spPr>
          <a:xfrm>
            <a:off x="7022862" y="5420624"/>
            <a:ext cx="1309670" cy="1092628"/>
          </a:xfrm>
          <a:prstGeom prst="rect">
            <a:avLst/>
          </a:prstGeom>
        </p:spPr>
      </p:pic>
      <p:pic>
        <p:nvPicPr>
          <p:cNvPr id="10" name="Grafik 9">
            <a:extLst>
              <a:ext uri="{FF2B5EF4-FFF2-40B4-BE49-F238E27FC236}">
                <a16:creationId xmlns:a16="http://schemas.microsoft.com/office/drawing/2014/main" id="{14B7A2EE-D2F8-4E22-8770-4AE6352B5D0B}"/>
              </a:ext>
            </a:extLst>
          </p:cNvPr>
          <p:cNvPicPr>
            <a:picLocks noChangeAspect="1"/>
          </p:cNvPicPr>
          <p:nvPr/>
        </p:nvPicPr>
        <p:blipFill>
          <a:blip r:embed="rId5"/>
          <a:stretch>
            <a:fillRect/>
          </a:stretch>
        </p:blipFill>
        <p:spPr>
          <a:xfrm>
            <a:off x="1034730" y="5419587"/>
            <a:ext cx="1309670" cy="1092629"/>
          </a:xfrm>
          <a:prstGeom prst="rect">
            <a:avLst/>
          </a:prstGeom>
        </p:spPr>
      </p:pic>
      <p:pic>
        <p:nvPicPr>
          <p:cNvPr id="13" name="Grafik 12">
            <a:extLst>
              <a:ext uri="{FF2B5EF4-FFF2-40B4-BE49-F238E27FC236}">
                <a16:creationId xmlns:a16="http://schemas.microsoft.com/office/drawing/2014/main" id="{D0467460-C187-4826-AC36-1C6BB10147FC}"/>
              </a:ext>
            </a:extLst>
          </p:cNvPr>
          <p:cNvPicPr>
            <a:picLocks noChangeAspect="1"/>
          </p:cNvPicPr>
          <p:nvPr/>
        </p:nvPicPr>
        <p:blipFill>
          <a:blip r:embed="rId6"/>
          <a:stretch>
            <a:fillRect/>
          </a:stretch>
        </p:blipFill>
        <p:spPr>
          <a:xfrm>
            <a:off x="10011797" y="5425946"/>
            <a:ext cx="1180220" cy="984631"/>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el 10"/>
          <p:cNvSpPr>
            <a:spLocks noGrp="1"/>
          </p:cNvSpPr>
          <p:nvPr>
            <p:ph type="title"/>
          </p:nvPr>
        </p:nvSpPr>
        <p:spPr>
          <a:xfrm>
            <a:off x="2038290" y="5800633"/>
            <a:ext cx="8115419" cy="701674"/>
          </a:xfrm>
        </p:spPr>
        <p:txBody>
          <a:bodyPr rtlCol="0">
            <a:normAutofit/>
          </a:bodyPr>
          <a:lstStyle/>
          <a:p>
            <a:pPr rtl="0"/>
            <a:r>
              <a:rPr lang="de-DE" dirty="0">
                <a:latin typeface="+mn-lt"/>
              </a:rPr>
              <a:t>Kooperation mit außerschulischen Partnern (je nach Bedarf)</a:t>
            </a:r>
          </a:p>
        </p:txBody>
      </p:sp>
      <p:sp>
        <p:nvSpPr>
          <p:cNvPr id="5" name="Textplatzhalter 4"/>
          <p:cNvSpPr>
            <a:spLocks noGrp="1"/>
          </p:cNvSpPr>
          <p:nvPr>
            <p:ph type="body" sz="quarter" idx="14"/>
          </p:nvPr>
        </p:nvSpPr>
        <p:spPr>
          <a:xfrm>
            <a:off x="5784798" y="1439516"/>
            <a:ext cx="4104456" cy="3096344"/>
          </a:xfrm>
        </p:spPr>
        <p:txBody>
          <a:bodyPr rtlCol="0">
            <a:normAutofit/>
          </a:bodyPr>
          <a:lstStyle/>
          <a:p>
            <a:pPr marL="285750" indent="-285750" rtl="0">
              <a:buFont typeface="Arial" panose="020B0604020202020204" pitchFamily="34" charset="0"/>
              <a:buChar char="•"/>
            </a:pPr>
            <a:r>
              <a:rPr lang="de-DE" dirty="0"/>
              <a:t>Austausch zu einzelnen Kindern</a:t>
            </a:r>
          </a:p>
          <a:p>
            <a:pPr marL="285750" indent="-285750" rtl="0">
              <a:buFont typeface="Arial" panose="020B0604020202020204" pitchFamily="34" charset="0"/>
              <a:buChar char="•"/>
            </a:pPr>
            <a:r>
              <a:rPr lang="de-DE" dirty="0"/>
              <a:t>Absprachen treffen</a:t>
            </a:r>
          </a:p>
          <a:p>
            <a:pPr marL="285750" indent="-285750" rtl="0">
              <a:buFont typeface="Arial" panose="020B0604020202020204" pitchFamily="34" charset="0"/>
              <a:buChar char="•"/>
            </a:pPr>
            <a:r>
              <a:rPr lang="de-DE" dirty="0"/>
              <a:t>Gemeinsame Planung &amp; Durchführung der individuellen Förderung</a:t>
            </a:r>
          </a:p>
          <a:p>
            <a:pPr marL="285750" indent="-285750" rtl="0">
              <a:buFont typeface="Arial" panose="020B0604020202020204" pitchFamily="34" charset="0"/>
              <a:buChar char="•"/>
            </a:pPr>
            <a:r>
              <a:rPr lang="de-DE" dirty="0"/>
              <a:t>Anträge stellen (Schulbegleiter/innen, Leistungen aus dem Bildungs- und Teilhabepaket)</a:t>
            </a:r>
          </a:p>
          <a:p>
            <a:pPr marL="285750" indent="-285750" rtl="0">
              <a:buFont typeface="Arial" panose="020B0604020202020204" pitchFamily="34" charset="0"/>
              <a:buChar char="•"/>
            </a:pPr>
            <a:r>
              <a:rPr lang="de-DE" dirty="0"/>
              <a:t>Ggf. Gutachten &amp; Berichte erstellen</a:t>
            </a:r>
          </a:p>
        </p:txBody>
      </p:sp>
      <p:sp>
        <p:nvSpPr>
          <p:cNvPr id="8" name="Textfeld 7">
            <a:extLst>
              <a:ext uri="{FF2B5EF4-FFF2-40B4-BE49-F238E27FC236}">
                <a16:creationId xmlns:a16="http://schemas.microsoft.com/office/drawing/2014/main" id="{99ED12B9-6B6B-4B04-A161-A0F7FB849EFB}"/>
              </a:ext>
            </a:extLst>
          </p:cNvPr>
          <p:cNvSpPr txBox="1"/>
          <p:nvPr/>
        </p:nvSpPr>
        <p:spPr>
          <a:xfrm>
            <a:off x="871732" y="1028343"/>
            <a:ext cx="3483244" cy="4801314"/>
          </a:xfrm>
          <a:prstGeom prst="rect">
            <a:avLst/>
          </a:prstGeom>
          <a:noFill/>
        </p:spPr>
        <p:txBody>
          <a:bodyPr wrap="square" rtlCol="0">
            <a:spAutoFit/>
          </a:bodyPr>
          <a:lstStyle/>
          <a:p>
            <a:pPr marL="285750" indent="-285750">
              <a:buFont typeface="Arial" panose="020B0604020202020204" pitchFamily="34" charset="0"/>
              <a:buChar char="•"/>
            </a:pPr>
            <a:r>
              <a:rPr lang="de-DE" dirty="0"/>
              <a:t>Therapeuten/innen (Ergo-, Logo-, Lern-, Physiotherapeuten/innen u.a.)</a:t>
            </a:r>
          </a:p>
          <a:p>
            <a:pPr marL="285750" indent="-285750">
              <a:buFont typeface="Arial" panose="020B0604020202020204" pitchFamily="34" charset="0"/>
              <a:buChar char="•"/>
            </a:pPr>
            <a:r>
              <a:rPr lang="de-DE" dirty="0"/>
              <a:t>(Fach-) Ärzte </a:t>
            </a:r>
          </a:p>
          <a:p>
            <a:pPr marL="285750" indent="-285750">
              <a:buFont typeface="Arial" panose="020B0604020202020204" pitchFamily="34" charset="0"/>
              <a:buChar char="•"/>
            </a:pPr>
            <a:r>
              <a:rPr lang="de-DE" dirty="0"/>
              <a:t>Gesundheitsamt</a:t>
            </a:r>
          </a:p>
          <a:p>
            <a:pPr marL="285750" indent="-285750">
              <a:buFont typeface="Arial" panose="020B0604020202020204" pitchFamily="34" charset="0"/>
              <a:buChar char="•"/>
            </a:pPr>
            <a:r>
              <a:rPr lang="de-DE" dirty="0"/>
              <a:t>Kliniken</a:t>
            </a:r>
          </a:p>
          <a:p>
            <a:pPr marL="285750" indent="-285750">
              <a:buFont typeface="Arial" panose="020B0604020202020204" pitchFamily="34" charset="0"/>
              <a:buChar char="•"/>
            </a:pPr>
            <a:r>
              <a:rPr lang="de-DE" dirty="0"/>
              <a:t>Jugend-/Kreissozialamt</a:t>
            </a:r>
          </a:p>
          <a:p>
            <a:pPr marL="285750" indent="-285750">
              <a:buFont typeface="Arial" panose="020B0604020202020204" pitchFamily="34" charset="0"/>
              <a:buChar char="•"/>
            </a:pPr>
            <a:r>
              <a:rPr lang="de-DE" dirty="0"/>
              <a:t>Schulpsychologischer Dienst</a:t>
            </a:r>
          </a:p>
          <a:p>
            <a:pPr marL="285750" indent="-285750">
              <a:buFont typeface="Arial" panose="020B0604020202020204" pitchFamily="34" charset="0"/>
              <a:buChar char="•"/>
            </a:pPr>
            <a:r>
              <a:rPr lang="de-DE" dirty="0"/>
              <a:t>Kindertageseinrichtungen</a:t>
            </a:r>
          </a:p>
          <a:p>
            <a:pPr marL="285750" indent="-285750">
              <a:buFont typeface="Arial" panose="020B0604020202020204" pitchFamily="34" charset="0"/>
              <a:buChar char="•"/>
            </a:pPr>
            <a:r>
              <a:rPr lang="de-DE" dirty="0"/>
              <a:t>Regel- und Förderschulen</a:t>
            </a:r>
          </a:p>
          <a:p>
            <a:pPr marL="285750" indent="-285750">
              <a:buFont typeface="Arial" panose="020B0604020202020204" pitchFamily="34" charset="0"/>
              <a:buChar char="•"/>
            </a:pPr>
            <a:r>
              <a:rPr lang="de-DE" dirty="0"/>
              <a:t>Schulsozialarbeitern/innen</a:t>
            </a:r>
          </a:p>
          <a:p>
            <a:pPr marL="285750" indent="-285750">
              <a:buFont typeface="Arial" panose="020B0604020202020204" pitchFamily="34" charset="0"/>
              <a:buChar char="•"/>
            </a:pPr>
            <a:r>
              <a:rPr lang="de-DE" dirty="0"/>
              <a:t>Sonderpädagogen/innen anderer Fachrichtungen</a:t>
            </a:r>
          </a:p>
          <a:p>
            <a:pPr marL="285750" indent="-285750">
              <a:buFont typeface="Arial" panose="020B0604020202020204" pitchFamily="34" charset="0"/>
              <a:buChar char="•"/>
            </a:pPr>
            <a:r>
              <a:rPr lang="de-DE" dirty="0"/>
              <a:t>Schulamt</a:t>
            </a:r>
          </a:p>
          <a:p>
            <a:pPr marL="285750" indent="-285750">
              <a:buFont typeface="Arial" panose="020B0604020202020204" pitchFamily="34" charset="0"/>
              <a:buChar char="•"/>
            </a:pPr>
            <a:r>
              <a:rPr lang="de-DE" dirty="0"/>
              <a:t>Gemeinde</a:t>
            </a:r>
          </a:p>
          <a:p>
            <a:pPr marL="285750" indent="-285750">
              <a:buFont typeface="Arial" panose="020B0604020202020204" pitchFamily="34" charset="0"/>
              <a:buChar char="•"/>
            </a:pPr>
            <a:r>
              <a:rPr lang="de-DE" dirty="0"/>
              <a:t>Polizei </a:t>
            </a:r>
            <a:r>
              <a:rPr lang="de-DE" dirty="0" err="1"/>
              <a:t>uvm</a:t>
            </a:r>
            <a:r>
              <a:rPr lang="de-DE" dirty="0"/>
              <a:t>.</a:t>
            </a:r>
          </a:p>
          <a:p>
            <a:pPr marL="285750" indent="-285750">
              <a:buFont typeface="Arial" panose="020B0604020202020204" pitchFamily="34" charset="0"/>
              <a:buChar char="•"/>
            </a:pPr>
            <a:endParaRPr lang="de-DE" dirty="0"/>
          </a:p>
        </p:txBody>
      </p:sp>
      <p:sp>
        <p:nvSpPr>
          <p:cNvPr id="6" name="Pfeil: nach rechts 5">
            <a:extLst>
              <a:ext uri="{FF2B5EF4-FFF2-40B4-BE49-F238E27FC236}">
                <a16:creationId xmlns:a16="http://schemas.microsoft.com/office/drawing/2014/main" id="{C2B8BE81-0756-4EBC-AC03-3D8BC8470166}"/>
              </a:ext>
            </a:extLst>
          </p:cNvPr>
          <p:cNvSpPr/>
          <p:nvPr/>
        </p:nvSpPr>
        <p:spPr>
          <a:xfrm>
            <a:off x="4511824" y="2699656"/>
            <a:ext cx="7652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2CDB1E8-4ECF-4FDD-B176-02ED6A900229}"/>
              </a:ext>
            </a:extLst>
          </p:cNvPr>
          <p:cNvPicPr>
            <a:picLocks noChangeAspect="1"/>
          </p:cNvPicPr>
          <p:nvPr/>
        </p:nvPicPr>
        <p:blipFill>
          <a:blip r:embed="rId3"/>
          <a:stretch>
            <a:fillRect/>
          </a:stretch>
        </p:blipFill>
        <p:spPr>
          <a:xfrm>
            <a:off x="10704512" y="332656"/>
            <a:ext cx="1197261" cy="998848"/>
          </a:xfrm>
          <a:prstGeom prst="rect">
            <a:avLst/>
          </a:prstGeom>
        </p:spPr>
      </p:pic>
      <p:pic>
        <p:nvPicPr>
          <p:cNvPr id="7" name="Grafik 6" descr="Ein Bild, das Objekt enthält.&#10;&#10;Automatisch generierte Beschreibung">
            <a:extLst>
              <a:ext uri="{FF2B5EF4-FFF2-40B4-BE49-F238E27FC236}">
                <a16:creationId xmlns:a16="http://schemas.microsoft.com/office/drawing/2014/main" id="{7F69E630-B200-4A14-9CA8-7B57CC1F1648}"/>
              </a:ext>
            </a:extLst>
          </p:cNvPr>
          <p:cNvPicPr>
            <a:picLocks noChangeAspect="1"/>
          </p:cNvPicPr>
          <p:nvPr/>
        </p:nvPicPr>
        <p:blipFill>
          <a:blip r:embed="rId4"/>
          <a:stretch>
            <a:fillRect/>
          </a:stretch>
        </p:blipFill>
        <p:spPr>
          <a:xfrm>
            <a:off x="10704512" y="1988840"/>
            <a:ext cx="1197261" cy="998848"/>
          </a:xfrm>
          <a:prstGeom prst="rect">
            <a:avLst/>
          </a:prstGeom>
        </p:spPr>
      </p:pic>
      <p:pic>
        <p:nvPicPr>
          <p:cNvPr id="10" name="Grafik 9">
            <a:extLst>
              <a:ext uri="{FF2B5EF4-FFF2-40B4-BE49-F238E27FC236}">
                <a16:creationId xmlns:a16="http://schemas.microsoft.com/office/drawing/2014/main" id="{6149A458-89C4-4958-A105-BCB679125AC8}"/>
              </a:ext>
            </a:extLst>
          </p:cNvPr>
          <p:cNvPicPr>
            <a:picLocks noChangeAspect="1"/>
          </p:cNvPicPr>
          <p:nvPr/>
        </p:nvPicPr>
        <p:blipFill>
          <a:blip r:embed="rId5"/>
          <a:stretch>
            <a:fillRect/>
          </a:stretch>
        </p:blipFill>
        <p:spPr>
          <a:xfrm>
            <a:off x="10835828" y="3645025"/>
            <a:ext cx="1197261" cy="998848"/>
          </a:xfrm>
          <a:prstGeom prst="rect">
            <a:avLst/>
          </a:prstGeom>
        </p:spPr>
      </p:pic>
      <p:pic>
        <p:nvPicPr>
          <p:cNvPr id="13" name="Grafik 12">
            <a:extLst>
              <a:ext uri="{FF2B5EF4-FFF2-40B4-BE49-F238E27FC236}">
                <a16:creationId xmlns:a16="http://schemas.microsoft.com/office/drawing/2014/main" id="{91B4B858-3A89-4823-BFBC-3B2B989F45E4}"/>
              </a:ext>
            </a:extLst>
          </p:cNvPr>
          <p:cNvPicPr>
            <a:picLocks noChangeAspect="1"/>
          </p:cNvPicPr>
          <p:nvPr/>
        </p:nvPicPr>
        <p:blipFill>
          <a:blip r:embed="rId6"/>
          <a:stretch>
            <a:fillRect/>
          </a:stretch>
        </p:blipFill>
        <p:spPr>
          <a:xfrm>
            <a:off x="10835828" y="5301209"/>
            <a:ext cx="1197262" cy="998849"/>
          </a:xfrm>
          <a:prstGeom prst="rect">
            <a:avLst/>
          </a:prstGeom>
        </p:spPr>
      </p:pic>
      <p:pic>
        <p:nvPicPr>
          <p:cNvPr id="15" name="Grafik 14" descr="Ein Bild, das ClipArt enthält.&#10;&#10;Automatisch generierte Beschreibung">
            <a:extLst>
              <a:ext uri="{FF2B5EF4-FFF2-40B4-BE49-F238E27FC236}">
                <a16:creationId xmlns:a16="http://schemas.microsoft.com/office/drawing/2014/main" id="{680CFCE1-E4B1-4F32-9EFF-D443B6423A8B}"/>
              </a:ext>
            </a:extLst>
          </p:cNvPr>
          <p:cNvPicPr>
            <a:picLocks noChangeAspect="1"/>
          </p:cNvPicPr>
          <p:nvPr/>
        </p:nvPicPr>
        <p:blipFill>
          <a:blip r:embed="rId7"/>
          <a:stretch>
            <a:fillRect/>
          </a:stretch>
        </p:blipFill>
        <p:spPr>
          <a:xfrm>
            <a:off x="7238395" y="4383189"/>
            <a:ext cx="1197262" cy="998849"/>
          </a:xfrm>
          <a:prstGeom prst="rect">
            <a:avLst/>
          </a:prstGeom>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p:cNvSpPr>
            <a:spLocks noGrp="1"/>
          </p:cNvSpPr>
          <p:nvPr>
            <p:ph type="title"/>
          </p:nvPr>
        </p:nvSpPr>
        <p:spPr>
          <a:xfrm>
            <a:off x="3334537" y="234459"/>
            <a:ext cx="6696744" cy="599764"/>
          </a:xfrm>
        </p:spPr>
        <p:txBody>
          <a:bodyPr rtlCol="0">
            <a:normAutofit fontScale="90000"/>
          </a:bodyPr>
          <a:lstStyle/>
          <a:p>
            <a:pPr rtl="0"/>
            <a:r>
              <a:rPr lang="de-DE" dirty="0">
                <a:latin typeface="+mn-lt"/>
              </a:rPr>
              <a:t>Übergänge gestalten</a:t>
            </a:r>
          </a:p>
        </p:txBody>
      </p:sp>
      <p:sp>
        <p:nvSpPr>
          <p:cNvPr id="4" name="Textplatzhalter 3"/>
          <p:cNvSpPr>
            <a:spLocks noGrp="1"/>
          </p:cNvSpPr>
          <p:nvPr>
            <p:ph type="body" idx="1"/>
          </p:nvPr>
        </p:nvSpPr>
        <p:spPr>
          <a:xfrm>
            <a:off x="177357" y="1047061"/>
            <a:ext cx="4389120" cy="368813"/>
          </a:xfrm>
        </p:spPr>
        <p:txBody>
          <a:bodyPr rtlCol="0">
            <a:normAutofit/>
          </a:bodyPr>
          <a:lstStyle/>
          <a:p>
            <a:pPr rtl="0"/>
            <a:r>
              <a:rPr lang="de-DE" sz="1800" b="1" dirty="0">
                <a:solidFill>
                  <a:schemeClr val="tx1"/>
                </a:solidFill>
                <a:latin typeface="+mn-lt"/>
              </a:rPr>
              <a:t>Kita – KGS Bensberg</a:t>
            </a:r>
          </a:p>
        </p:txBody>
      </p:sp>
      <p:sp>
        <p:nvSpPr>
          <p:cNvPr id="5" name="Inhaltsplatzhalter 4">
            <a:extLst>
              <a:ext uri="{FF2B5EF4-FFF2-40B4-BE49-F238E27FC236}">
                <a16:creationId xmlns:a16="http://schemas.microsoft.com/office/drawing/2014/main" id="{3FBB4824-CCD3-4323-8F9A-2C61C28A3A82}"/>
              </a:ext>
            </a:extLst>
          </p:cNvPr>
          <p:cNvSpPr>
            <a:spLocks noGrp="1"/>
          </p:cNvSpPr>
          <p:nvPr>
            <p:ph sz="half" idx="2"/>
          </p:nvPr>
        </p:nvSpPr>
        <p:spPr>
          <a:xfrm>
            <a:off x="203404" y="1628712"/>
            <a:ext cx="3300308" cy="2675467"/>
          </a:xfrm>
        </p:spPr>
        <p:txBody>
          <a:bodyPr>
            <a:normAutofit fontScale="92500" lnSpcReduction="20000"/>
          </a:bodyPr>
          <a:lstStyle/>
          <a:p>
            <a:r>
              <a:rPr lang="de-DE" sz="1800" dirty="0"/>
              <a:t>Info-Abende</a:t>
            </a:r>
          </a:p>
          <a:p>
            <a:r>
              <a:rPr lang="de-DE" sz="1800" dirty="0"/>
              <a:t>Schulanmeldung</a:t>
            </a:r>
          </a:p>
          <a:p>
            <a:r>
              <a:rPr lang="de-DE" sz="1800" dirty="0"/>
              <a:t>Schulspiel</a:t>
            </a:r>
          </a:p>
          <a:p>
            <a:r>
              <a:rPr lang="de-DE" sz="1800" dirty="0"/>
              <a:t>Austausch Kita – Schule, </a:t>
            </a:r>
            <a:br>
              <a:rPr lang="de-DE" sz="1800" dirty="0"/>
            </a:br>
            <a:r>
              <a:rPr lang="de-DE" sz="1800" dirty="0"/>
              <a:t>ggfs. Hospitation</a:t>
            </a:r>
          </a:p>
          <a:p>
            <a:r>
              <a:rPr lang="de-DE" sz="1800" dirty="0" err="1"/>
              <a:t>FiSch</a:t>
            </a:r>
            <a:r>
              <a:rPr lang="de-DE" sz="1800" dirty="0"/>
              <a:t>-Kurs (Vorschulkurs)</a:t>
            </a:r>
          </a:p>
          <a:p>
            <a:r>
              <a:rPr lang="de-DE" sz="1800" dirty="0"/>
              <a:t>1. Elternabend vor Einschulung</a:t>
            </a:r>
          </a:p>
          <a:p>
            <a:r>
              <a:rPr lang="de-DE" sz="1800" dirty="0"/>
              <a:t>Schnuppertag vor Sommerferien</a:t>
            </a:r>
          </a:p>
          <a:p>
            <a:r>
              <a:rPr lang="de-DE" sz="1800" dirty="0"/>
              <a:t>1. Schultag</a:t>
            </a:r>
          </a:p>
          <a:p>
            <a:endParaRPr lang="de-DE" dirty="0"/>
          </a:p>
          <a:p>
            <a:endParaRPr lang="de-DE" dirty="0"/>
          </a:p>
        </p:txBody>
      </p:sp>
      <p:sp>
        <p:nvSpPr>
          <p:cNvPr id="2" name="Textplatzhalter 1">
            <a:extLst>
              <a:ext uri="{FF2B5EF4-FFF2-40B4-BE49-F238E27FC236}">
                <a16:creationId xmlns:a16="http://schemas.microsoft.com/office/drawing/2014/main" id="{E1A3605D-2783-4C9F-98EF-C1CCEC01AE4C}"/>
              </a:ext>
            </a:extLst>
          </p:cNvPr>
          <p:cNvSpPr>
            <a:spLocks noGrp="1"/>
          </p:cNvSpPr>
          <p:nvPr>
            <p:ph type="body" sz="quarter" idx="3"/>
          </p:nvPr>
        </p:nvSpPr>
        <p:spPr>
          <a:xfrm>
            <a:off x="8267085" y="834223"/>
            <a:ext cx="3528392" cy="795867"/>
          </a:xfrm>
        </p:spPr>
        <p:txBody>
          <a:bodyPr>
            <a:normAutofit/>
          </a:bodyPr>
          <a:lstStyle/>
          <a:p>
            <a:r>
              <a:rPr lang="de-DE" sz="1800" b="1" dirty="0">
                <a:solidFill>
                  <a:schemeClr val="tx1"/>
                </a:solidFill>
                <a:latin typeface="+mn-lt"/>
              </a:rPr>
              <a:t>KGS Bensberg – weiterführende Schule</a:t>
            </a:r>
          </a:p>
        </p:txBody>
      </p:sp>
      <p:sp>
        <p:nvSpPr>
          <p:cNvPr id="11" name="Inhaltsplatzhalter 10">
            <a:extLst>
              <a:ext uri="{FF2B5EF4-FFF2-40B4-BE49-F238E27FC236}">
                <a16:creationId xmlns:a16="http://schemas.microsoft.com/office/drawing/2014/main" id="{945C39DA-99A4-4E83-A03E-94A2F392C317}"/>
              </a:ext>
            </a:extLst>
          </p:cNvPr>
          <p:cNvSpPr>
            <a:spLocks noGrp="1"/>
          </p:cNvSpPr>
          <p:nvPr>
            <p:ph sz="quarter" idx="4"/>
          </p:nvPr>
        </p:nvSpPr>
        <p:spPr>
          <a:xfrm>
            <a:off x="3662292" y="1628711"/>
            <a:ext cx="4052421" cy="3693319"/>
          </a:xfrm>
        </p:spPr>
        <p:txBody>
          <a:bodyPr>
            <a:noAutofit/>
          </a:bodyPr>
          <a:lstStyle/>
          <a:p>
            <a:pPr>
              <a:lnSpc>
                <a:spcPct val="100000"/>
              </a:lnSpc>
            </a:pPr>
            <a:r>
              <a:rPr lang="de-DE" sz="1800" dirty="0"/>
              <a:t>Übergabegespräche zwischen den abgebenden und aufnehmenden Klassenteams</a:t>
            </a:r>
          </a:p>
          <a:p>
            <a:pPr>
              <a:lnSpc>
                <a:spcPct val="100000"/>
              </a:lnSpc>
            </a:pPr>
            <a:r>
              <a:rPr lang="de-DE" sz="1800" dirty="0"/>
              <a:t>Hospitation der zukünftigen Klassenlehrer:innen in EP</a:t>
            </a:r>
          </a:p>
          <a:p>
            <a:pPr>
              <a:lnSpc>
                <a:spcPct val="100000"/>
              </a:lnSpc>
            </a:pPr>
            <a:r>
              <a:rPr lang="de-DE" sz="1800" dirty="0"/>
              <a:t>Schnuppertag</a:t>
            </a:r>
          </a:p>
          <a:p>
            <a:pPr>
              <a:lnSpc>
                <a:spcPct val="100000"/>
              </a:lnSpc>
            </a:pPr>
            <a:r>
              <a:rPr lang="de-DE" sz="1800" dirty="0"/>
              <a:t>Intensivere Begleitung der Kinder mit erweitertem individuellem oder mit sonderpädagogischem Förderbedarf in der Übergangsphase</a:t>
            </a:r>
          </a:p>
        </p:txBody>
      </p:sp>
      <p:sp>
        <p:nvSpPr>
          <p:cNvPr id="12" name="Textfeld 11">
            <a:extLst>
              <a:ext uri="{FF2B5EF4-FFF2-40B4-BE49-F238E27FC236}">
                <a16:creationId xmlns:a16="http://schemas.microsoft.com/office/drawing/2014/main" id="{B378A8DB-54D6-4DD6-9D34-00C52CAB2E5D}"/>
              </a:ext>
            </a:extLst>
          </p:cNvPr>
          <p:cNvSpPr txBox="1"/>
          <p:nvPr/>
        </p:nvSpPr>
        <p:spPr>
          <a:xfrm>
            <a:off x="4025125" y="1050062"/>
            <a:ext cx="3600400" cy="646331"/>
          </a:xfrm>
          <a:prstGeom prst="rect">
            <a:avLst/>
          </a:prstGeom>
          <a:noFill/>
        </p:spPr>
        <p:txBody>
          <a:bodyPr wrap="square" rtlCol="0">
            <a:spAutoFit/>
          </a:bodyPr>
          <a:lstStyle/>
          <a:p>
            <a:r>
              <a:rPr lang="de-DE" b="1" dirty="0"/>
              <a:t>Schuleingangsphase – 3.Klasse</a:t>
            </a:r>
          </a:p>
        </p:txBody>
      </p:sp>
      <p:sp>
        <p:nvSpPr>
          <p:cNvPr id="3" name="Textfeld 2">
            <a:extLst>
              <a:ext uri="{FF2B5EF4-FFF2-40B4-BE49-F238E27FC236}">
                <a16:creationId xmlns:a16="http://schemas.microsoft.com/office/drawing/2014/main" id="{4060F0EB-1034-4061-B199-B5950FCDF891}"/>
              </a:ext>
            </a:extLst>
          </p:cNvPr>
          <p:cNvSpPr txBox="1"/>
          <p:nvPr/>
        </p:nvSpPr>
        <p:spPr>
          <a:xfrm>
            <a:off x="7714713" y="1696393"/>
            <a:ext cx="3960440" cy="3970318"/>
          </a:xfrm>
          <a:prstGeom prst="rect">
            <a:avLst/>
          </a:prstGeom>
          <a:noFill/>
        </p:spPr>
        <p:txBody>
          <a:bodyPr wrap="square" rtlCol="0">
            <a:spAutoFit/>
          </a:bodyPr>
          <a:lstStyle/>
          <a:p>
            <a:pPr marL="285750" indent="-285750">
              <a:buFont typeface="Arial" panose="020B0604020202020204" pitchFamily="34" charset="0"/>
              <a:buChar char="•"/>
            </a:pPr>
            <a:r>
              <a:rPr lang="de-DE" dirty="0"/>
              <a:t>Informationen über Veranstaltungen wie „Tag der offenen Tür“</a:t>
            </a:r>
          </a:p>
          <a:p>
            <a:pPr marL="285750" indent="-285750">
              <a:buFont typeface="Arial" panose="020B0604020202020204" pitchFamily="34" charset="0"/>
              <a:buChar char="•"/>
            </a:pPr>
            <a:r>
              <a:rPr lang="de-DE" dirty="0"/>
              <a:t>Elternberatung / Schulformempfehlungen</a:t>
            </a:r>
          </a:p>
          <a:p>
            <a:pPr marL="285750" indent="-285750">
              <a:buFont typeface="Arial" panose="020B0604020202020204" pitchFamily="34" charset="0"/>
              <a:buChar char="•"/>
            </a:pPr>
            <a:r>
              <a:rPr lang="de-DE" dirty="0"/>
              <a:t>Schnuppertage an aufnehmenden Schulen (Freistellung)</a:t>
            </a:r>
          </a:p>
          <a:p>
            <a:pPr marL="285750" indent="-285750">
              <a:buFont typeface="Arial" panose="020B0604020202020204" pitchFamily="34" charset="0"/>
              <a:buChar char="•"/>
            </a:pPr>
            <a:r>
              <a:rPr lang="de-DE" dirty="0"/>
              <a:t>Auf Wunsch: Hospitation der </a:t>
            </a:r>
            <a:r>
              <a:rPr lang="de-DE" dirty="0" err="1"/>
              <a:t>Erprobungsstufenlehrer:innen</a:t>
            </a:r>
            <a:r>
              <a:rPr lang="de-DE" dirty="0"/>
              <a:t> in Klasse 4</a:t>
            </a:r>
          </a:p>
          <a:p>
            <a:pPr marL="285750" indent="-285750">
              <a:buFont typeface="Arial" panose="020B0604020202020204" pitchFamily="34" charset="0"/>
              <a:buChar char="•"/>
            </a:pPr>
            <a:r>
              <a:rPr lang="de-DE" dirty="0"/>
              <a:t>Übergabegespräche bei Schülern/innen mit Förderbedarf</a:t>
            </a:r>
          </a:p>
          <a:p>
            <a:pPr marL="285750" indent="-285750">
              <a:buFont typeface="Arial" panose="020B0604020202020204" pitchFamily="34" charset="0"/>
              <a:buChar char="•"/>
            </a:pPr>
            <a:r>
              <a:rPr lang="de-DE" dirty="0"/>
              <a:t>gemeinsame Erprobungsstufenkonferenzen</a:t>
            </a:r>
          </a:p>
          <a:p>
            <a:pPr marL="285750" indent="-285750">
              <a:buFont typeface="Arial" panose="020B0604020202020204" pitchFamily="34" charset="0"/>
              <a:buChar char="•"/>
            </a:pPr>
            <a:endParaRPr lang="de-DE" dirty="0"/>
          </a:p>
        </p:txBody>
      </p:sp>
      <p:pic>
        <p:nvPicPr>
          <p:cNvPr id="8" name="Grafik 7">
            <a:extLst>
              <a:ext uri="{FF2B5EF4-FFF2-40B4-BE49-F238E27FC236}">
                <a16:creationId xmlns:a16="http://schemas.microsoft.com/office/drawing/2014/main" id="{DD58EE3B-FDA6-4959-8CD3-0DB453132C8E}"/>
              </a:ext>
            </a:extLst>
          </p:cNvPr>
          <p:cNvPicPr>
            <a:picLocks noChangeAspect="1"/>
          </p:cNvPicPr>
          <p:nvPr/>
        </p:nvPicPr>
        <p:blipFill>
          <a:blip r:embed="rId3"/>
          <a:stretch>
            <a:fillRect/>
          </a:stretch>
        </p:blipFill>
        <p:spPr>
          <a:xfrm flipH="1">
            <a:off x="564842" y="5335428"/>
            <a:ext cx="1288716" cy="1075147"/>
          </a:xfrm>
          <a:prstGeom prst="rect">
            <a:avLst/>
          </a:prstGeom>
        </p:spPr>
      </p:pic>
      <p:pic>
        <p:nvPicPr>
          <p:cNvPr id="10" name="Grafik 9">
            <a:extLst>
              <a:ext uri="{FF2B5EF4-FFF2-40B4-BE49-F238E27FC236}">
                <a16:creationId xmlns:a16="http://schemas.microsoft.com/office/drawing/2014/main" id="{054A4802-CB51-42F8-98AE-8ECA84DDFCAA}"/>
              </a:ext>
            </a:extLst>
          </p:cNvPr>
          <p:cNvPicPr>
            <a:picLocks noChangeAspect="1"/>
          </p:cNvPicPr>
          <p:nvPr/>
        </p:nvPicPr>
        <p:blipFill>
          <a:blip r:embed="rId4"/>
          <a:stretch>
            <a:fillRect/>
          </a:stretch>
        </p:blipFill>
        <p:spPr>
          <a:xfrm>
            <a:off x="6240016" y="5330928"/>
            <a:ext cx="1294110" cy="1079647"/>
          </a:xfrm>
          <a:prstGeom prst="rect">
            <a:avLst/>
          </a:prstGeom>
        </p:spPr>
      </p:pic>
      <p:pic>
        <p:nvPicPr>
          <p:cNvPr id="14" name="Grafik 13">
            <a:extLst>
              <a:ext uri="{FF2B5EF4-FFF2-40B4-BE49-F238E27FC236}">
                <a16:creationId xmlns:a16="http://schemas.microsoft.com/office/drawing/2014/main" id="{26951BB0-D0D1-4FCB-8482-0DB86AA03A6A}"/>
              </a:ext>
            </a:extLst>
          </p:cNvPr>
          <p:cNvPicPr>
            <a:picLocks noChangeAspect="1"/>
          </p:cNvPicPr>
          <p:nvPr/>
        </p:nvPicPr>
        <p:blipFill>
          <a:blip r:embed="rId5"/>
          <a:stretch>
            <a:fillRect/>
          </a:stretch>
        </p:blipFill>
        <p:spPr>
          <a:xfrm>
            <a:off x="10381043" y="5378055"/>
            <a:ext cx="1294110" cy="1079647"/>
          </a:xfrm>
          <a:prstGeom prst="rect">
            <a:avLst/>
          </a:prstGeom>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34FAE-6197-47E5-B4AF-6E2378E3B63D}"/>
              </a:ext>
            </a:extLst>
          </p:cNvPr>
          <p:cNvSpPr>
            <a:spLocks noGrp="1"/>
          </p:cNvSpPr>
          <p:nvPr>
            <p:ph type="title"/>
          </p:nvPr>
        </p:nvSpPr>
        <p:spPr>
          <a:xfrm>
            <a:off x="1955236" y="294346"/>
            <a:ext cx="8281528" cy="395064"/>
          </a:xfrm>
        </p:spPr>
        <p:txBody>
          <a:bodyPr>
            <a:normAutofit fontScale="90000"/>
          </a:bodyPr>
          <a:lstStyle/>
          <a:p>
            <a:r>
              <a:rPr lang="de-DE" dirty="0">
                <a:latin typeface="+mn-lt"/>
              </a:rPr>
              <a:t>Leben und Lernen an der KGS Bensberg</a:t>
            </a:r>
          </a:p>
        </p:txBody>
      </p:sp>
      <p:sp>
        <p:nvSpPr>
          <p:cNvPr id="3" name="Inhaltsplatzhalter 2">
            <a:extLst>
              <a:ext uri="{FF2B5EF4-FFF2-40B4-BE49-F238E27FC236}">
                <a16:creationId xmlns:a16="http://schemas.microsoft.com/office/drawing/2014/main" id="{230407F5-9F18-4CFA-A740-490732F1A41D}"/>
              </a:ext>
            </a:extLst>
          </p:cNvPr>
          <p:cNvSpPr>
            <a:spLocks noGrp="1"/>
          </p:cNvSpPr>
          <p:nvPr>
            <p:ph idx="1"/>
          </p:nvPr>
        </p:nvSpPr>
        <p:spPr>
          <a:xfrm>
            <a:off x="767408" y="852227"/>
            <a:ext cx="10344472" cy="4720571"/>
          </a:xfrm>
        </p:spPr>
        <p:txBody>
          <a:bodyPr>
            <a:normAutofit/>
          </a:bodyPr>
          <a:lstStyle/>
          <a:p>
            <a:pPr>
              <a:lnSpc>
                <a:spcPct val="150000"/>
              </a:lnSpc>
            </a:pPr>
            <a:r>
              <a:rPr lang="de-DE" sz="1800" dirty="0"/>
              <a:t>altersgemischte Lerngruppen in der flexiblen Schuleingangsphase: Unterschiedlichkeit wird so selbstverständlicher; individuelle Lernangebote entsprechend dem Entwicklungs- und Lernstand</a:t>
            </a:r>
          </a:p>
          <a:p>
            <a:pPr>
              <a:lnSpc>
                <a:spcPct val="150000"/>
              </a:lnSpc>
            </a:pPr>
            <a:r>
              <a:rPr lang="de-DE" sz="1800" dirty="0"/>
              <a:t>Klassenübergreifende Projekte: Projektwochen, Schulfeste, Karnevalsfeiern, Sankt Martinszug, „Ein ganz normaler </a:t>
            </a:r>
            <a:r>
              <a:rPr lang="de-DE" sz="1800" i="1" dirty="0"/>
              <a:t>Tag</a:t>
            </a:r>
            <a:r>
              <a:rPr lang="de-DE" sz="1800" dirty="0"/>
              <a:t>“ – Aktionstage mit der </a:t>
            </a:r>
            <a:r>
              <a:rPr lang="de-DE" sz="1800" i="1" dirty="0" err="1"/>
              <a:t>Weik</a:t>
            </a:r>
            <a:r>
              <a:rPr lang="de-DE" sz="1800" dirty="0"/>
              <a:t>-Stiftung, Bundesjugendspiele </a:t>
            </a:r>
            <a:r>
              <a:rPr lang="de-DE" sz="1800" dirty="0" err="1"/>
              <a:t>uvm</a:t>
            </a:r>
            <a:r>
              <a:rPr lang="de-DE" sz="1800" dirty="0"/>
              <a:t>.</a:t>
            </a:r>
          </a:p>
          <a:p>
            <a:pPr>
              <a:lnSpc>
                <a:spcPct val="150000"/>
              </a:lnSpc>
            </a:pPr>
            <a:r>
              <a:rPr lang="de-DE" sz="1800" dirty="0"/>
              <a:t>Pausenangebote, die zu Bewegung und Spiel animieren sollen (Spieleausleihe, Klettergerüste, Schaukeln…)</a:t>
            </a:r>
          </a:p>
          <a:p>
            <a:pPr>
              <a:lnSpc>
                <a:spcPct val="150000"/>
              </a:lnSpc>
            </a:pPr>
            <a:r>
              <a:rPr lang="de-DE" sz="1800" dirty="0"/>
              <a:t>regelmäßig gemeinsame Gottesdienste – Vermittlung christlicher Werte </a:t>
            </a:r>
          </a:p>
          <a:p>
            <a:pPr>
              <a:lnSpc>
                <a:spcPct val="150000"/>
              </a:lnSpc>
            </a:pPr>
            <a:r>
              <a:rPr lang="de-DE" sz="1800" dirty="0"/>
              <a:t>Einsatz digitaler Medien: iPads, Laptops, Smartboards, PCs</a:t>
            </a:r>
          </a:p>
          <a:p>
            <a:pPr>
              <a:lnSpc>
                <a:spcPct val="150000"/>
              </a:lnSpc>
            </a:pPr>
            <a:r>
              <a:rPr lang="de-DE" sz="1800" dirty="0"/>
              <a:t>Elternmitwirkung: Klassenpflegschaft, Schulpflegschaft, Schulkonferenzen, Förderverein</a:t>
            </a:r>
          </a:p>
          <a:p>
            <a:pPr>
              <a:lnSpc>
                <a:spcPct val="150000"/>
              </a:lnSpc>
            </a:pPr>
            <a:r>
              <a:rPr lang="de-DE" sz="1800" dirty="0"/>
              <a:t>enge Verzahnung von Unterricht und außerunterrichtlichem Angebot (-&gt; Ganztag)</a:t>
            </a:r>
          </a:p>
          <a:p>
            <a:endParaRPr lang="de-DE" sz="1800" dirty="0">
              <a:highlight>
                <a:srgbClr val="FFFF00"/>
              </a:highlight>
            </a:endParaRPr>
          </a:p>
        </p:txBody>
      </p:sp>
      <p:sp>
        <p:nvSpPr>
          <p:cNvPr id="4" name="Textfeld 3">
            <a:extLst>
              <a:ext uri="{FF2B5EF4-FFF2-40B4-BE49-F238E27FC236}">
                <a16:creationId xmlns:a16="http://schemas.microsoft.com/office/drawing/2014/main" id="{6A92FD8F-F886-4BC0-80EE-03CC3FDD0B3E}"/>
              </a:ext>
            </a:extLst>
          </p:cNvPr>
          <p:cNvSpPr txBox="1"/>
          <p:nvPr/>
        </p:nvSpPr>
        <p:spPr>
          <a:xfrm>
            <a:off x="2747628" y="5735615"/>
            <a:ext cx="6696744" cy="707886"/>
          </a:xfrm>
          <a:prstGeom prst="rect">
            <a:avLst/>
          </a:prstGeom>
          <a:noFill/>
        </p:spPr>
        <p:txBody>
          <a:bodyPr wrap="square" rtlCol="0">
            <a:spAutoFit/>
          </a:bodyPr>
          <a:lstStyle/>
          <a:p>
            <a:pPr algn="ctr"/>
            <a:r>
              <a:rPr lang="de-DE" sz="2000" b="1" dirty="0"/>
              <a:t>Leitbild:  </a:t>
            </a:r>
          </a:p>
          <a:p>
            <a:pPr algn="ctr"/>
            <a:r>
              <a:rPr lang="de-DE" sz="2000" b="1" dirty="0"/>
              <a:t>In Geborgenheit miteinander lernen - für heute und morgen!</a:t>
            </a:r>
          </a:p>
        </p:txBody>
      </p:sp>
      <p:pic>
        <p:nvPicPr>
          <p:cNvPr id="6" name="Grafik 5">
            <a:extLst>
              <a:ext uri="{FF2B5EF4-FFF2-40B4-BE49-F238E27FC236}">
                <a16:creationId xmlns:a16="http://schemas.microsoft.com/office/drawing/2014/main" id="{F0BA380A-4F05-4800-B7C3-254EDA752212}"/>
              </a:ext>
            </a:extLst>
          </p:cNvPr>
          <p:cNvPicPr>
            <a:picLocks noChangeAspect="1"/>
          </p:cNvPicPr>
          <p:nvPr/>
        </p:nvPicPr>
        <p:blipFill>
          <a:blip r:embed="rId2"/>
          <a:stretch>
            <a:fillRect/>
          </a:stretch>
        </p:blipFill>
        <p:spPr>
          <a:xfrm>
            <a:off x="10323076" y="5454156"/>
            <a:ext cx="1290843" cy="1076921"/>
          </a:xfrm>
          <a:prstGeom prst="rect">
            <a:avLst/>
          </a:prstGeom>
        </p:spPr>
      </p:pic>
      <p:pic>
        <p:nvPicPr>
          <p:cNvPr id="8" name="Grafik 7">
            <a:extLst>
              <a:ext uri="{FF2B5EF4-FFF2-40B4-BE49-F238E27FC236}">
                <a16:creationId xmlns:a16="http://schemas.microsoft.com/office/drawing/2014/main" id="{745A7650-372C-45EF-BDC2-2B575C357EE9}"/>
              </a:ext>
            </a:extLst>
          </p:cNvPr>
          <p:cNvPicPr>
            <a:picLocks noChangeAspect="1"/>
          </p:cNvPicPr>
          <p:nvPr/>
        </p:nvPicPr>
        <p:blipFill>
          <a:blip r:embed="rId3"/>
          <a:stretch>
            <a:fillRect/>
          </a:stretch>
        </p:blipFill>
        <p:spPr>
          <a:xfrm>
            <a:off x="578081" y="5589240"/>
            <a:ext cx="1290842" cy="1076921"/>
          </a:xfrm>
          <a:prstGeom prst="rect">
            <a:avLst/>
          </a:prstGeom>
        </p:spPr>
      </p:pic>
    </p:spTree>
    <p:extLst>
      <p:ext uri="{BB962C8B-B14F-4D97-AF65-F5344CB8AC3E}">
        <p14:creationId xmlns:p14="http://schemas.microsoft.com/office/powerpoint/2010/main" val="248272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E735B-DE8C-4487-98D4-0ADDF09A7E42}"/>
              </a:ext>
            </a:extLst>
          </p:cNvPr>
          <p:cNvSpPr>
            <a:spLocks noGrp="1"/>
          </p:cNvSpPr>
          <p:nvPr>
            <p:ph type="title"/>
          </p:nvPr>
        </p:nvSpPr>
        <p:spPr>
          <a:xfrm>
            <a:off x="4439816" y="2796126"/>
            <a:ext cx="2133600" cy="924272"/>
          </a:xfrm>
        </p:spPr>
        <p:txBody>
          <a:bodyPr>
            <a:normAutofit/>
          </a:bodyPr>
          <a:lstStyle/>
          <a:p>
            <a:r>
              <a:rPr lang="de-DE" sz="2800" dirty="0">
                <a:latin typeface="+mn-lt"/>
              </a:rPr>
              <a:t>Individuelle Förderung</a:t>
            </a:r>
          </a:p>
        </p:txBody>
      </p:sp>
      <p:sp>
        <p:nvSpPr>
          <p:cNvPr id="8" name="Textfeld 7">
            <a:extLst>
              <a:ext uri="{FF2B5EF4-FFF2-40B4-BE49-F238E27FC236}">
                <a16:creationId xmlns:a16="http://schemas.microsoft.com/office/drawing/2014/main" id="{AE519CA1-CF4E-4CBF-BFEE-A6188602A0E9}"/>
              </a:ext>
            </a:extLst>
          </p:cNvPr>
          <p:cNvSpPr txBox="1"/>
          <p:nvPr/>
        </p:nvSpPr>
        <p:spPr>
          <a:xfrm>
            <a:off x="3769060" y="260480"/>
            <a:ext cx="2520280" cy="2031325"/>
          </a:xfrm>
          <a:prstGeom prst="rect">
            <a:avLst/>
          </a:prstGeom>
          <a:noFill/>
          <a:ln w="28575">
            <a:solidFill>
              <a:schemeClr val="accent1"/>
            </a:solidFill>
          </a:ln>
        </p:spPr>
        <p:txBody>
          <a:bodyPr wrap="square" rtlCol="0">
            <a:spAutoFit/>
          </a:bodyPr>
          <a:lstStyle/>
          <a:p>
            <a:pPr algn="ctr"/>
            <a:r>
              <a:rPr lang="de-DE" dirty="0"/>
              <a:t>Förderung im Klassenverband, in Kleingruppen und bei Bedarf Einzelförderung</a:t>
            </a:r>
          </a:p>
          <a:p>
            <a:pPr algn="ctr"/>
            <a:r>
              <a:rPr lang="de-DE" dirty="0"/>
              <a:t>-&gt; Vorrang hat Unterricht innerhalb der Klassengemeinschaft!</a:t>
            </a:r>
          </a:p>
        </p:txBody>
      </p:sp>
      <p:sp>
        <p:nvSpPr>
          <p:cNvPr id="9" name="Textfeld 8">
            <a:extLst>
              <a:ext uri="{FF2B5EF4-FFF2-40B4-BE49-F238E27FC236}">
                <a16:creationId xmlns:a16="http://schemas.microsoft.com/office/drawing/2014/main" id="{CDCFE1E9-EB51-4205-A3B2-F58100FB1269}"/>
              </a:ext>
            </a:extLst>
          </p:cNvPr>
          <p:cNvSpPr txBox="1"/>
          <p:nvPr/>
        </p:nvSpPr>
        <p:spPr>
          <a:xfrm>
            <a:off x="6672064" y="4831854"/>
            <a:ext cx="4320480" cy="1754326"/>
          </a:xfrm>
          <a:prstGeom prst="rect">
            <a:avLst/>
          </a:prstGeom>
          <a:noFill/>
          <a:ln w="28575">
            <a:solidFill>
              <a:schemeClr val="accent1"/>
            </a:solidFill>
          </a:ln>
        </p:spPr>
        <p:txBody>
          <a:bodyPr wrap="square" rtlCol="0">
            <a:spAutoFit/>
          </a:bodyPr>
          <a:lstStyle/>
          <a:p>
            <a:pPr algn="ctr"/>
            <a:r>
              <a:rPr lang="de-DE" dirty="0"/>
              <a:t>Im Gemeinsamen Lernen werden die Kinder mit besonderem Förderbedarf zusammen mit allen anderen unterrichtet und erhalten eine individuelle Hilfe, die sie brauchen, um erfolgreich lernen zu können.</a:t>
            </a:r>
          </a:p>
        </p:txBody>
      </p:sp>
      <p:sp>
        <p:nvSpPr>
          <p:cNvPr id="10" name="Textfeld 9">
            <a:extLst>
              <a:ext uri="{FF2B5EF4-FFF2-40B4-BE49-F238E27FC236}">
                <a16:creationId xmlns:a16="http://schemas.microsoft.com/office/drawing/2014/main" id="{7D330AC0-91AD-4DE1-8838-EA6259DA3DB5}"/>
              </a:ext>
            </a:extLst>
          </p:cNvPr>
          <p:cNvSpPr txBox="1"/>
          <p:nvPr/>
        </p:nvSpPr>
        <p:spPr>
          <a:xfrm>
            <a:off x="2423592" y="4360003"/>
            <a:ext cx="2952328" cy="1477328"/>
          </a:xfrm>
          <a:prstGeom prst="rect">
            <a:avLst/>
          </a:prstGeom>
          <a:noFill/>
          <a:ln w="28575">
            <a:solidFill>
              <a:schemeClr val="accent1"/>
            </a:solidFill>
          </a:ln>
        </p:spPr>
        <p:txBody>
          <a:bodyPr wrap="square" rtlCol="0">
            <a:spAutoFit/>
          </a:bodyPr>
          <a:lstStyle/>
          <a:p>
            <a:pPr algn="ctr"/>
            <a:r>
              <a:rPr lang="de-DE" dirty="0"/>
              <a:t>Logo- und Ergotherapie in Absprache durch externe Praxen möglich –&gt; enge Verzahnung von Therapie &amp; Unterricht</a:t>
            </a:r>
          </a:p>
        </p:txBody>
      </p:sp>
      <p:sp>
        <p:nvSpPr>
          <p:cNvPr id="11" name="Textfeld 10">
            <a:extLst>
              <a:ext uri="{FF2B5EF4-FFF2-40B4-BE49-F238E27FC236}">
                <a16:creationId xmlns:a16="http://schemas.microsoft.com/office/drawing/2014/main" id="{36504715-F244-4471-9616-272F60B3B21F}"/>
              </a:ext>
            </a:extLst>
          </p:cNvPr>
          <p:cNvSpPr txBox="1"/>
          <p:nvPr/>
        </p:nvSpPr>
        <p:spPr>
          <a:xfrm>
            <a:off x="401561" y="1837273"/>
            <a:ext cx="2584267" cy="1754326"/>
          </a:xfrm>
          <a:prstGeom prst="rect">
            <a:avLst/>
          </a:prstGeom>
          <a:noFill/>
          <a:ln w="28575">
            <a:solidFill>
              <a:schemeClr val="accent1"/>
            </a:solidFill>
          </a:ln>
        </p:spPr>
        <p:txBody>
          <a:bodyPr wrap="square" rtlCol="0">
            <a:spAutoFit/>
          </a:bodyPr>
          <a:lstStyle/>
          <a:p>
            <a:pPr algn="ctr"/>
            <a:r>
              <a:rPr lang="de-DE" dirty="0"/>
              <a:t>Im multiprofessionellen Team werden individuelle Förderziele festgelegt und in regelmäßigen Abständen neu angepasst.</a:t>
            </a:r>
          </a:p>
        </p:txBody>
      </p:sp>
      <p:sp>
        <p:nvSpPr>
          <p:cNvPr id="12" name="Textfeld 11">
            <a:extLst>
              <a:ext uri="{FF2B5EF4-FFF2-40B4-BE49-F238E27FC236}">
                <a16:creationId xmlns:a16="http://schemas.microsoft.com/office/drawing/2014/main" id="{FBA35E6B-DD4A-4C4C-B4CB-F99696DA9EAA}"/>
              </a:ext>
            </a:extLst>
          </p:cNvPr>
          <p:cNvSpPr txBox="1"/>
          <p:nvPr/>
        </p:nvSpPr>
        <p:spPr>
          <a:xfrm>
            <a:off x="7366143" y="692696"/>
            <a:ext cx="4392488" cy="3139321"/>
          </a:xfrm>
          <a:prstGeom prst="rect">
            <a:avLst/>
          </a:prstGeom>
          <a:noFill/>
          <a:ln w="28575">
            <a:solidFill>
              <a:schemeClr val="accent1"/>
            </a:solidFill>
          </a:ln>
        </p:spPr>
        <p:txBody>
          <a:bodyPr wrap="square" rtlCol="0">
            <a:spAutoFit/>
          </a:bodyPr>
          <a:lstStyle/>
          <a:p>
            <a:r>
              <a:rPr lang="de-DE" dirty="0"/>
              <a:t>Klassenlehrerin und Sonderpädagoge/in gestalten das Lernen gemeinsam:</a:t>
            </a:r>
          </a:p>
          <a:p>
            <a:endParaRPr lang="de-DE" dirty="0"/>
          </a:p>
          <a:p>
            <a:pPr marL="285750" indent="-285750">
              <a:buFontTx/>
              <a:buChar char="-"/>
            </a:pPr>
            <a:r>
              <a:rPr lang="de-DE" dirty="0"/>
              <a:t>Durchführen verschiedener Testverfahren und darauf angepasste Förderung</a:t>
            </a:r>
          </a:p>
          <a:p>
            <a:pPr marL="285750" indent="-285750">
              <a:buFontTx/>
              <a:buChar char="-"/>
            </a:pPr>
            <a:r>
              <a:rPr lang="de-DE" dirty="0"/>
              <a:t>Differenzierte Arbeitsmaterialien –&gt; auf den Lernstand angepasst</a:t>
            </a:r>
          </a:p>
          <a:p>
            <a:pPr marL="285750" indent="-285750">
              <a:buFontTx/>
              <a:buChar char="-"/>
            </a:pPr>
            <a:r>
              <a:rPr lang="de-DE" dirty="0"/>
              <a:t>Kooperative Förderplanung</a:t>
            </a:r>
          </a:p>
          <a:p>
            <a:pPr marL="285750" indent="-285750">
              <a:buFontTx/>
              <a:buChar char="-"/>
            </a:pPr>
            <a:r>
              <a:rPr lang="de-DE" dirty="0"/>
              <a:t>Erarbeiten von Verhaltensplänen </a:t>
            </a:r>
          </a:p>
          <a:p>
            <a:pPr marL="285750" indent="-285750">
              <a:buFontTx/>
              <a:buChar char="-"/>
            </a:pPr>
            <a:r>
              <a:rPr lang="de-DE" dirty="0"/>
              <a:t>Evaluation der Förderung</a:t>
            </a:r>
          </a:p>
          <a:p>
            <a:pPr marL="285750" indent="-285750">
              <a:buFontTx/>
              <a:buChar char="-"/>
            </a:pPr>
            <a:endParaRPr lang="de-DE" dirty="0"/>
          </a:p>
        </p:txBody>
      </p:sp>
      <p:pic>
        <p:nvPicPr>
          <p:cNvPr id="4" name="Grafik 3">
            <a:extLst>
              <a:ext uri="{FF2B5EF4-FFF2-40B4-BE49-F238E27FC236}">
                <a16:creationId xmlns:a16="http://schemas.microsoft.com/office/drawing/2014/main" id="{2C92EB7B-6DAB-4E15-AD17-D527843E3095}"/>
              </a:ext>
            </a:extLst>
          </p:cNvPr>
          <p:cNvPicPr>
            <a:picLocks noChangeAspect="1"/>
          </p:cNvPicPr>
          <p:nvPr/>
        </p:nvPicPr>
        <p:blipFill>
          <a:blip r:embed="rId2"/>
          <a:stretch>
            <a:fillRect/>
          </a:stretch>
        </p:blipFill>
        <p:spPr>
          <a:xfrm>
            <a:off x="767408" y="5334874"/>
            <a:ext cx="1204531" cy="1004913"/>
          </a:xfrm>
          <a:prstGeom prst="rect">
            <a:avLst/>
          </a:prstGeom>
        </p:spPr>
      </p:pic>
      <p:pic>
        <p:nvPicPr>
          <p:cNvPr id="6" name="Grafik 5" descr="Ein Bild, das ClipArt enthält.&#10;&#10;Automatisch generierte Beschreibung">
            <a:extLst>
              <a:ext uri="{FF2B5EF4-FFF2-40B4-BE49-F238E27FC236}">
                <a16:creationId xmlns:a16="http://schemas.microsoft.com/office/drawing/2014/main" id="{BDF361E9-BC58-482F-A61C-353A9290137A}"/>
              </a:ext>
            </a:extLst>
          </p:cNvPr>
          <p:cNvPicPr>
            <a:picLocks noChangeAspect="1"/>
          </p:cNvPicPr>
          <p:nvPr/>
        </p:nvPicPr>
        <p:blipFill>
          <a:blip r:embed="rId3"/>
          <a:stretch>
            <a:fillRect/>
          </a:stretch>
        </p:blipFill>
        <p:spPr>
          <a:xfrm>
            <a:off x="1637280" y="260480"/>
            <a:ext cx="1348548" cy="1125063"/>
          </a:xfrm>
          <a:prstGeom prst="rect">
            <a:avLst/>
          </a:prstGeom>
        </p:spPr>
      </p:pic>
    </p:spTree>
    <p:extLst>
      <p:ext uri="{BB962C8B-B14F-4D97-AF65-F5344CB8AC3E}">
        <p14:creationId xmlns:p14="http://schemas.microsoft.com/office/powerpoint/2010/main" val="105384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84A03-B653-4CB7-993B-4D566846340A}"/>
              </a:ext>
            </a:extLst>
          </p:cNvPr>
          <p:cNvSpPr>
            <a:spLocks noGrp="1"/>
          </p:cNvSpPr>
          <p:nvPr>
            <p:ph type="title"/>
          </p:nvPr>
        </p:nvSpPr>
        <p:spPr>
          <a:xfrm>
            <a:off x="1487488" y="432400"/>
            <a:ext cx="9217024" cy="447328"/>
          </a:xfrm>
        </p:spPr>
        <p:txBody>
          <a:bodyPr>
            <a:noAutofit/>
          </a:bodyPr>
          <a:lstStyle/>
          <a:p>
            <a:r>
              <a:rPr lang="de-DE" sz="2800" dirty="0">
                <a:latin typeface="+mn-lt"/>
              </a:rPr>
              <a:t>Kooperation zwischen Erziehungsberechtigten &amp; Schule</a:t>
            </a:r>
          </a:p>
        </p:txBody>
      </p:sp>
      <p:sp>
        <p:nvSpPr>
          <p:cNvPr id="3" name="Textplatzhalter 2">
            <a:extLst>
              <a:ext uri="{FF2B5EF4-FFF2-40B4-BE49-F238E27FC236}">
                <a16:creationId xmlns:a16="http://schemas.microsoft.com/office/drawing/2014/main" id="{B1F3D580-8163-4201-B344-CC7B1876BE2D}"/>
              </a:ext>
            </a:extLst>
          </p:cNvPr>
          <p:cNvSpPr>
            <a:spLocks noGrp="1"/>
          </p:cNvSpPr>
          <p:nvPr>
            <p:ph type="body" idx="1"/>
          </p:nvPr>
        </p:nvSpPr>
        <p:spPr>
          <a:xfrm>
            <a:off x="2351584" y="1196752"/>
            <a:ext cx="6552728" cy="3657128"/>
          </a:xfrm>
        </p:spPr>
        <p:txBody>
          <a:bodyPr>
            <a:normAutofit/>
          </a:bodyPr>
          <a:lstStyle/>
          <a:p>
            <a:pPr marL="342900" indent="-342900">
              <a:buFont typeface="Arial" panose="020B0604020202020204" pitchFamily="34" charset="0"/>
              <a:buChar char="•"/>
            </a:pPr>
            <a:r>
              <a:rPr lang="de-DE" sz="2000" dirty="0">
                <a:solidFill>
                  <a:schemeClr val="tx1"/>
                </a:solidFill>
                <a:latin typeface="Calibri" panose="020F0502020204030204" pitchFamily="34" charset="0"/>
              </a:rPr>
              <a:t>Elternsprechtage</a:t>
            </a:r>
          </a:p>
          <a:p>
            <a:pPr marL="342900" indent="-342900">
              <a:buFont typeface="Arial" panose="020B0604020202020204" pitchFamily="34" charset="0"/>
              <a:buChar char="•"/>
            </a:pPr>
            <a:r>
              <a:rPr lang="de-DE" sz="2000" dirty="0">
                <a:solidFill>
                  <a:schemeClr val="tx1"/>
                </a:solidFill>
                <a:latin typeface="Calibri" panose="020F0502020204030204" pitchFamily="34" charset="0"/>
              </a:rPr>
              <a:t>Elternabende</a:t>
            </a:r>
          </a:p>
          <a:p>
            <a:pPr marL="342900" indent="-342900">
              <a:buFont typeface="Arial" panose="020B0604020202020204" pitchFamily="34" charset="0"/>
              <a:buChar char="•"/>
            </a:pPr>
            <a:r>
              <a:rPr lang="de-DE" sz="2000" dirty="0">
                <a:solidFill>
                  <a:schemeClr val="tx1"/>
                </a:solidFill>
                <a:latin typeface="Calibri" panose="020F0502020204030204" pitchFamily="34" charset="0"/>
              </a:rPr>
              <a:t>Beratungsgespräche , falls nötig unter Zuhilfenahme von Übersetzern </a:t>
            </a:r>
          </a:p>
          <a:p>
            <a:pPr marL="342900" indent="-342900">
              <a:buFont typeface="Arial" panose="020B0604020202020204" pitchFamily="34" charset="0"/>
              <a:buChar char="•"/>
            </a:pPr>
            <a:r>
              <a:rPr lang="de-DE" sz="2000" dirty="0">
                <a:solidFill>
                  <a:schemeClr val="tx1"/>
                </a:solidFill>
                <a:latin typeface="Calibri" panose="020F0502020204030204" pitchFamily="34" charset="0"/>
              </a:rPr>
              <a:t>Individuelle Rückmeldungen zum Lern- und Entwicklungsstand </a:t>
            </a:r>
          </a:p>
          <a:p>
            <a:pPr marL="342900" indent="-342900">
              <a:buFont typeface="Arial" panose="020B0604020202020204" pitchFamily="34" charset="0"/>
              <a:buChar char="•"/>
            </a:pPr>
            <a:r>
              <a:rPr lang="de-DE" sz="2000" dirty="0">
                <a:solidFill>
                  <a:schemeClr val="tx1"/>
                </a:solidFill>
                <a:latin typeface="Calibri" panose="020F0502020204030204" pitchFamily="34" charset="0"/>
              </a:rPr>
              <a:t>Vermittlung von Kontakten: Ärzte, Kliniken, Therapeuten, Lernstudios etc.</a:t>
            </a:r>
          </a:p>
          <a:p>
            <a:pPr marL="342900" indent="-342900">
              <a:buFont typeface="Arial" panose="020B0604020202020204" pitchFamily="34" charset="0"/>
              <a:buChar char="•"/>
            </a:pPr>
            <a:r>
              <a:rPr lang="de-DE" sz="2000" dirty="0">
                <a:solidFill>
                  <a:schemeClr val="tx1"/>
                </a:solidFill>
                <a:latin typeface="Calibri" panose="020F0502020204030204" pitchFamily="34" charset="0"/>
              </a:rPr>
              <a:t>Hilfe bei Anträgen, z.B. im Falle einer notwendigen Schulbegleitung</a:t>
            </a:r>
          </a:p>
          <a:p>
            <a:pPr marL="342900" indent="-342900">
              <a:buFont typeface="Arial" panose="020B0604020202020204" pitchFamily="34" charset="0"/>
              <a:buChar char="•"/>
            </a:pPr>
            <a:endParaRPr lang="de-DE" sz="1600" dirty="0">
              <a:latin typeface="+mn-lt"/>
            </a:endParaRPr>
          </a:p>
        </p:txBody>
      </p:sp>
      <p:pic>
        <p:nvPicPr>
          <p:cNvPr id="9" name="Grafik 8">
            <a:extLst>
              <a:ext uri="{FF2B5EF4-FFF2-40B4-BE49-F238E27FC236}">
                <a16:creationId xmlns:a16="http://schemas.microsoft.com/office/drawing/2014/main" id="{A1AE9662-9A1D-4BF3-94F3-E4B4BB58A931}"/>
              </a:ext>
            </a:extLst>
          </p:cNvPr>
          <p:cNvPicPr>
            <a:picLocks noChangeAspect="1"/>
          </p:cNvPicPr>
          <p:nvPr/>
        </p:nvPicPr>
        <p:blipFill>
          <a:blip r:embed="rId2"/>
          <a:stretch>
            <a:fillRect/>
          </a:stretch>
        </p:blipFill>
        <p:spPr>
          <a:xfrm>
            <a:off x="9818969" y="2006838"/>
            <a:ext cx="1636090" cy="1364953"/>
          </a:xfrm>
          <a:prstGeom prst="rect">
            <a:avLst/>
          </a:prstGeom>
        </p:spPr>
      </p:pic>
      <p:pic>
        <p:nvPicPr>
          <p:cNvPr id="11" name="Grafik 10" descr="Ein Bild, das ClipArt enthält.&#10;&#10;Automatisch generierte Beschreibung">
            <a:extLst>
              <a:ext uri="{FF2B5EF4-FFF2-40B4-BE49-F238E27FC236}">
                <a16:creationId xmlns:a16="http://schemas.microsoft.com/office/drawing/2014/main" id="{AD541EE9-8557-4A82-8141-DBE1B39EA6FE}"/>
              </a:ext>
            </a:extLst>
          </p:cNvPr>
          <p:cNvPicPr>
            <a:picLocks noChangeAspect="1"/>
          </p:cNvPicPr>
          <p:nvPr/>
        </p:nvPicPr>
        <p:blipFill>
          <a:blip r:embed="rId3"/>
          <a:stretch>
            <a:fillRect/>
          </a:stretch>
        </p:blipFill>
        <p:spPr>
          <a:xfrm>
            <a:off x="814437" y="5301208"/>
            <a:ext cx="1346101" cy="1123022"/>
          </a:xfrm>
          <a:prstGeom prst="rect">
            <a:avLst/>
          </a:prstGeom>
        </p:spPr>
      </p:pic>
      <p:pic>
        <p:nvPicPr>
          <p:cNvPr id="13" name="Grafik 12" descr="Ein Bild, das ClipArt enthält.&#10;&#10;Automatisch generierte Beschreibung">
            <a:extLst>
              <a:ext uri="{FF2B5EF4-FFF2-40B4-BE49-F238E27FC236}">
                <a16:creationId xmlns:a16="http://schemas.microsoft.com/office/drawing/2014/main" id="{B23937E4-F172-4944-8315-FB8A41425789}"/>
              </a:ext>
            </a:extLst>
          </p:cNvPr>
          <p:cNvPicPr>
            <a:picLocks noChangeAspect="1"/>
          </p:cNvPicPr>
          <p:nvPr/>
        </p:nvPicPr>
        <p:blipFill>
          <a:blip r:embed="rId4"/>
          <a:stretch>
            <a:fillRect/>
          </a:stretch>
        </p:blipFill>
        <p:spPr>
          <a:xfrm>
            <a:off x="2639616" y="5301208"/>
            <a:ext cx="1346101" cy="1123022"/>
          </a:xfrm>
          <a:prstGeom prst="rect">
            <a:avLst/>
          </a:prstGeom>
        </p:spPr>
      </p:pic>
      <p:pic>
        <p:nvPicPr>
          <p:cNvPr id="15" name="Grafik 14" descr="Ein Bild, das ClipArt enthält.&#10;&#10;Automatisch generierte Beschreibung">
            <a:extLst>
              <a:ext uri="{FF2B5EF4-FFF2-40B4-BE49-F238E27FC236}">
                <a16:creationId xmlns:a16="http://schemas.microsoft.com/office/drawing/2014/main" id="{5C073F10-125B-42A3-AE81-95E8B3AA50CF}"/>
              </a:ext>
            </a:extLst>
          </p:cNvPr>
          <p:cNvPicPr>
            <a:picLocks noChangeAspect="1"/>
          </p:cNvPicPr>
          <p:nvPr/>
        </p:nvPicPr>
        <p:blipFill>
          <a:blip r:embed="rId5"/>
          <a:stretch>
            <a:fillRect/>
          </a:stretch>
        </p:blipFill>
        <p:spPr>
          <a:xfrm>
            <a:off x="6289972" y="5301208"/>
            <a:ext cx="1346101" cy="1123022"/>
          </a:xfrm>
          <a:prstGeom prst="rect">
            <a:avLst/>
          </a:prstGeom>
        </p:spPr>
      </p:pic>
      <p:pic>
        <p:nvPicPr>
          <p:cNvPr id="16" name="Grafik 15">
            <a:extLst>
              <a:ext uri="{FF2B5EF4-FFF2-40B4-BE49-F238E27FC236}">
                <a16:creationId xmlns:a16="http://schemas.microsoft.com/office/drawing/2014/main" id="{8E406A3C-C900-47E4-80B7-64468BDE5581}"/>
              </a:ext>
            </a:extLst>
          </p:cNvPr>
          <p:cNvPicPr>
            <a:picLocks noChangeAspect="1"/>
          </p:cNvPicPr>
          <p:nvPr/>
        </p:nvPicPr>
        <p:blipFill>
          <a:blip r:embed="rId6"/>
          <a:stretch>
            <a:fillRect/>
          </a:stretch>
        </p:blipFill>
        <p:spPr>
          <a:xfrm>
            <a:off x="4464794" y="5301208"/>
            <a:ext cx="1346101" cy="1123022"/>
          </a:xfrm>
          <a:prstGeom prst="rect">
            <a:avLst/>
          </a:prstGeom>
        </p:spPr>
      </p:pic>
      <p:pic>
        <p:nvPicPr>
          <p:cNvPr id="18" name="Grafik 17">
            <a:extLst>
              <a:ext uri="{FF2B5EF4-FFF2-40B4-BE49-F238E27FC236}">
                <a16:creationId xmlns:a16="http://schemas.microsoft.com/office/drawing/2014/main" id="{6F260AFA-047D-403B-BA86-C64116669CE2}"/>
              </a:ext>
            </a:extLst>
          </p:cNvPr>
          <p:cNvPicPr>
            <a:picLocks noChangeAspect="1"/>
          </p:cNvPicPr>
          <p:nvPr/>
        </p:nvPicPr>
        <p:blipFill>
          <a:blip r:embed="rId7"/>
          <a:stretch>
            <a:fillRect/>
          </a:stretch>
        </p:blipFill>
        <p:spPr>
          <a:xfrm>
            <a:off x="7968208" y="5301208"/>
            <a:ext cx="1346101" cy="1123022"/>
          </a:xfrm>
          <a:prstGeom prst="rect">
            <a:avLst/>
          </a:prstGeom>
        </p:spPr>
      </p:pic>
      <p:pic>
        <p:nvPicPr>
          <p:cNvPr id="19" name="Grafik 18">
            <a:extLst>
              <a:ext uri="{FF2B5EF4-FFF2-40B4-BE49-F238E27FC236}">
                <a16:creationId xmlns:a16="http://schemas.microsoft.com/office/drawing/2014/main" id="{B632B2F7-9D43-47A0-9FC7-BB1D086B6581}"/>
              </a:ext>
            </a:extLst>
          </p:cNvPr>
          <p:cNvPicPr>
            <a:picLocks noChangeAspect="1"/>
          </p:cNvPicPr>
          <p:nvPr/>
        </p:nvPicPr>
        <p:blipFill>
          <a:blip r:embed="rId8"/>
          <a:stretch>
            <a:fillRect/>
          </a:stretch>
        </p:blipFill>
        <p:spPr>
          <a:xfrm>
            <a:off x="9646444" y="5332971"/>
            <a:ext cx="1309670" cy="1092629"/>
          </a:xfrm>
          <a:prstGeom prst="rect">
            <a:avLst/>
          </a:prstGeom>
        </p:spPr>
      </p:pic>
    </p:spTree>
    <p:extLst>
      <p:ext uri="{BB962C8B-B14F-4D97-AF65-F5344CB8AC3E}">
        <p14:creationId xmlns:p14="http://schemas.microsoft.com/office/powerpoint/2010/main" val="87156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4D24ED7-3296-49D2-8D86-BA331D1C69FF}"/>
              </a:ext>
            </a:extLst>
          </p:cNvPr>
          <p:cNvPicPr>
            <a:picLocks noChangeAspect="1"/>
          </p:cNvPicPr>
          <p:nvPr/>
        </p:nvPicPr>
        <p:blipFill>
          <a:blip r:embed="rId2"/>
          <a:stretch>
            <a:fillRect/>
          </a:stretch>
        </p:blipFill>
        <p:spPr>
          <a:xfrm>
            <a:off x="3671887" y="1643062"/>
            <a:ext cx="4848225" cy="3571875"/>
          </a:xfrm>
          <a:prstGeom prst="rect">
            <a:avLst/>
          </a:prstGeom>
        </p:spPr>
      </p:pic>
      <p:pic>
        <p:nvPicPr>
          <p:cNvPr id="3" name="Grafik 2">
            <a:extLst>
              <a:ext uri="{FF2B5EF4-FFF2-40B4-BE49-F238E27FC236}">
                <a16:creationId xmlns:a16="http://schemas.microsoft.com/office/drawing/2014/main" id="{CCB09C06-29C2-436E-9968-E675D062EC3D}"/>
              </a:ext>
            </a:extLst>
          </p:cNvPr>
          <p:cNvPicPr>
            <a:picLocks noChangeAspect="1"/>
          </p:cNvPicPr>
          <p:nvPr/>
        </p:nvPicPr>
        <p:blipFill>
          <a:blip r:embed="rId3"/>
          <a:stretch>
            <a:fillRect/>
          </a:stretch>
        </p:blipFill>
        <p:spPr>
          <a:xfrm>
            <a:off x="9120336" y="4343854"/>
            <a:ext cx="2088232" cy="1742165"/>
          </a:xfrm>
          <a:prstGeom prst="rect">
            <a:avLst/>
          </a:prstGeom>
        </p:spPr>
      </p:pic>
      <p:pic>
        <p:nvPicPr>
          <p:cNvPr id="7" name="Grafik 6" descr="Ein Bild, das ClipArt enthält.&#10;&#10;Automatisch generierte Beschreibung">
            <a:extLst>
              <a:ext uri="{FF2B5EF4-FFF2-40B4-BE49-F238E27FC236}">
                <a16:creationId xmlns:a16="http://schemas.microsoft.com/office/drawing/2014/main" id="{5F70DB26-2CE3-4E30-97EC-D064A4DD4CEC}"/>
              </a:ext>
            </a:extLst>
          </p:cNvPr>
          <p:cNvPicPr>
            <a:picLocks noChangeAspect="1"/>
          </p:cNvPicPr>
          <p:nvPr/>
        </p:nvPicPr>
        <p:blipFill>
          <a:blip r:embed="rId4"/>
          <a:stretch>
            <a:fillRect/>
          </a:stretch>
        </p:blipFill>
        <p:spPr>
          <a:xfrm>
            <a:off x="1055440" y="404664"/>
            <a:ext cx="2157795" cy="1800200"/>
          </a:xfrm>
          <a:prstGeom prst="rect">
            <a:avLst/>
          </a:prstGeom>
        </p:spPr>
      </p:pic>
      <p:pic>
        <p:nvPicPr>
          <p:cNvPr id="5" name="Grafik 4" descr="Ein Bild, das ClipArt enthält.&#10;&#10;Automatisch generierte Beschreibung">
            <a:extLst>
              <a:ext uri="{FF2B5EF4-FFF2-40B4-BE49-F238E27FC236}">
                <a16:creationId xmlns:a16="http://schemas.microsoft.com/office/drawing/2014/main" id="{4AC76B41-E6F1-44F8-96FF-485DE9260069}"/>
              </a:ext>
            </a:extLst>
          </p:cNvPr>
          <p:cNvPicPr>
            <a:picLocks noChangeAspect="1"/>
          </p:cNvPicPr>
          <p:nvPr/>
        </p:nvPicPr>
        <p:blipFill>
          <a:blip r:embed="rId5"/>
          <a:stretch>
            <a:fillRect/>
          </a:stretch>
        </p:blipFill>
        <p:spPr>
          <a:xfrm rot="19342182" flipH="1">
            <a:off x="426554" y="1680199"/>
            <a:ext cx="1257770" cy="1049329"/>
          </a:xfrm>
          <a:prstGeom prst="rect">
            <a:avLst/>
          </a:prstGeom>
        </p:spPr>
      </p:pic>
      <p:sp>
        <p:nvSpPr>
          <p:cNvPr id="8" name="Rechteck 7">
            <a:extLst>
              <a:ext uri="{FF2B5EF4-FFF2-40B4-BE49-F238E27FC236}">
                <a16:creationId xmlns:a16="http://schemas.microsoft.com/office/drawing/2014/main" id="{DD651FDA-E962-40B2-8237-732B7C345D1B}"/>
              </a:ext>
            </a:extLst>
          </p:cNvPr>
          <p:cNvSpPr/>
          <p:nvPr/>
        </p:nvSpPr>
        <p:spPr>
          <a:xfrm>
            <a:off x="303039" y="6284059"/>
            <a:ext cx="4652493" cy="338554"/>
          </a:xfrm>
          <a:prstGeom prst="rect">
            <a:avLst/>
          </a:prstGeom>
        </p:spPr>
        <p:txBody>
          <a:bodyPr wrap="square">
            <a:spAutoFit/>
          </a:bodyPr>
          <a:lstStyle/>
          <a:p>
            <a:r>
              <a:rPr lang="de-DE" sz="1600" dirty="0">
                <a:solidFill>
                  <a:srgbClr val="000000"/>
                </a:solidFill>
                <a:latin typeface="Verdana" panose="020B0604030504040204" pitchFamily="34" charset="0"/>
              </a:rPr>
              <a:t>METACOM Symbole © Annette Kitzinger</a:t>
            </a:r>
            <a:endParaRPr lang="de-DE" sz="1600" dirty="0"/>
          </a:p>
        </p:txBody>
      </p:sp>
    </p:spTree>
    <p:extLst>
      <p:ext uri="{BB962C8B-B14F-4D97-AF65-F5344CB8AC3E}">
        <p14:creationId xmlns:p14="http://schemas.microsoft.com/office/powerpoint/2010/main" val="399382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schemas.microsoft.com/office/2006/metadata/properties"/>
    <ds:schemaRef ds:uri="http://schemas.microsoft.com/office/infopath/2007/PartnerControls"/>
    <ds:schemaRef ds:uri="40262f94-9f35-4ac3-9a90-690165a166b7"/>
  </ds:schemaRefs>
</ds:datastoreItem>
</file>

<file path=docProps/app.xml><?xml version="1.0" encoding="utf-8"?>
<Properties xmlns="http://schemas.openxmlformats.org/officeDocument/2006/extended-properties" xmlns:vt="http://schemas.openxmlformats.org/officeDocument/2006/docPropsVTypes">
  <Template/>
  <TotalTime>0</TotalTime>
  <Words>761</Words>
  <Application>Microsoft Office PowerPoint</Application>
  <PresentationFormat>Breitbild</PresentationFormat>
  <Paragraphs>101</Paragraphs>
  <Slides>9</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Calibri Light</vt:lpstr>
      <vt:lpstr>Cambria Math</vt:lpstr>
      <vt:lpstr>Verdana</vt:lpstr>
      <vt:lpstr>Office</vt:lpstr>
      <vt:lpstr>Unser inklusives Schulprogramm - Kurzfassung</vt:lpstr>
      <vt:lpstr>PowerPoint-Präsentation</vt:lpstr>
      <vt:lpstr>Multiprofessionelles Team</vt:lpstr>
      <vt:lpstr>Kooperation mit außerschulischen Partnern (je nach Bedarf)</vt:lpstr>
      <vt:lpstr>Übergänge gestalten</vt:lpstr>
      <vt:lpstr>Leben und Lernen an der KGS Bensberg</vt:lpstr>
      <vt:lpstr>Individuelle Förderung</vt:lpstr>
      <vt:lpstr>Kooperation zwischen Erziehungsberechtigten &amp; Schule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inklusives Schulprogramm - Kurzfassung</dc:title>
  <dc:creator>Linda Berger</dc:creator>
  <cp:lastModifiedBy>Elvira Damm-Linke</cp:lastModifiedBy>
  <cp:revision>6</cp:revision>
  <dcterms:created xsi:type="dcterms:W3CDTF">2019-06-19T10:15:40Z</dcterms:created>
  <dcterms:modified xsi:type="dcterms:W3CDTF">2023-02-25T10:56:28Z</dcterms:modified>
</cp:coreProperties>
</file>